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diagrams/colors1.xml" ContentType="application/vnd.openxmlformats-officedocument.drawingml.diagramColors+xml"/>
  <Override PartName="/docProps/app.xml" ContentType="application/vnd.openxmlformats-officedocument.extended-properties+xml"/>
  <Override PartName="/ppt/diagrams/layout1.xml" ContentType="application/vnd.openxmlformats-officedocument.drawingml.diagramLayout+xml"/>
  <Override PartName="/ppt/diagrams/colors4.xml" ContentType="application/vnd.openxmlformats-officedocument.drawingml.diagramColors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layout2.xml" ContentType="application/vnd.openxmlformats-officedocument.drawingml.diagram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diagrams/quickStyle3.xml" ContentType="application/vnd.openxmlformats-officedocument.drawingml.diagramStyle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data5.xml" ContentType="application/vnd.openxmlformats-officedocument.drawingml.diagramData+xml"/>
  <Override PartName="/ppt/diagrams/colors3.xml" ContentType="application/vnd.openxmlformats-officedocument.drawingml.diagramColors+xml"/>
  <Override PartName="/ppt/slideLayouts/slideLayout4.xml" ContentType="application/vnd.openxmlformats-officedocument.presentationml.slideLayout+xml"/>
  <Override PartName="/ppt/diagrams/data4.xml" ContentType="application/vnd.openxmlformats-officedocument.drawingml.diagramData+xml"/>
  <Override PartName="/ppt/slideLayouts/slideLayout2.xml" ContentType="application/vnd.openxmlformats-officedocument.presentationml.slideLayout+xml"/>
  <Override PartName="/ppt/diagrams/data3.xml" ContentType="application/vnd.openxmlformats-officedocument.drawingml.diagramData+xml"/>
  <Override PartName="/ppt/slideLayouts/slideLayout1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5.xml" ContentType="application/vnd.openxmlformats-officedocument.drawingml.diagram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Override PartName="/ppt/diagrams/quickStyle5.xml" ContentType="application/vnd.openxmlformats-officedocument.drawingml.diagramStyle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diagrams/colors5.xml" ContentType="application/vnd.openxmlformats-officedocument.drawingml.diagramColors+xml"/>
  <Override PartName="/ppt/diagrams/layout3.xml" ContentType="application/vnd.openxmlformats-officedocument.drawingml.diagramLayout+xml"/>
  <Override PartName="/ppt/diagrams/colors2.xml" ContentType="application/vnd.openxmlformats-officedocument.drawingml.diagramColor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7"/>
  </p:notesMasterIdLst>
  <p:sldIdLst>
    <p:sldId id="333" r:id="rId2"/>
    <p:sldId id="334" r:id="rId3"/>
    <p:sldId id="338" r:id="rId4"/>
    <p:sldId id="336" r:id="rId5"/>
    <p:sldId id="339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"/>
      </p:ext>
    </p:extLst>
  </p:showPr>
  <p:clrMru>
    <a:srgbClr val="032C6E"/>
    <a:srgbClr val="093780"/>
    <a:srgbClr val="05176A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 showOutlineIcons="0" horzBarState="maximized">
    <p:restoredLeft sz="9787" autoAdjust="0"/>
    <p:restoredTop sz="94660"/>
  </p:normalViewPr>
  <p:slideViewPr>
    <p:cSldViewPr snapToObjects="1">
      <p:cViewPr>
        <p:scale>
          <a:sx n="110" d="100"/>
          <a:sy n="110" d="100"/>
        </p:scale>
        <p:origin x="-1112" y="-4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3" d="100"/>
          <a:sy n="83" d="100"/>
        </p:scale>
        <p:origin x="-341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8EBF00-75DA-4392-8A0B-BAD78992BD76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7CBFAADF-DCE8-4D77-AE7D-6EF9E5CEABF6}">
      <dgm:prSet phldrT="[Texto]"/>
      <dgm:spPr/>
      <dgm:t>
        <a:bodyPr/>
        <a:lstStyle/>
        <a:p>
          <a:r>
            <a:rPr lang="es-ES_tradnl" dirty="0" smtClean="0"/>
            <a:t>Servicios de</a:t>
          </a:r>
          <a:br>
            <a:rPr lang="es-ES_tradnl" dirty="0" smtClean="0"/>
          </a:br>
          <a:r>
            <a:rPr lang="es-ES_tradnl" dirty="0" smtClean="0"/>
            <a:t>Gestión del Aprendizaje</a:t>
          </a:r>
          <a:endParaRPr lang="es-ES_tradnl" dirty="0"/>
        </a:p>
      </dgm:t>
    </dgm:pt>
    <dgm:pt modelId="{1687AE8A-CBEC-474F-A232-6A17D3FE1A58}" type="parTrans" cxnId="{F11CC0F5-7BB3-4006-8D7D-2C933D1BD5A8}">
      <dgm:prSet/>
      <dgm:spPr/>
      <dgm:t>
        <a:bodyPr/>
        <a:lstStyle/>
        <a:p>
          <a:endParaRPr lang="es-ES_tradnl"/>
        </a:p>
      </dgm:t>
    </dgm:pt>
    <dgm:pt modelId="{21396877-86DD-4129-94D2-37FCCE805DFA}" type="sibTrans" cxnId="{F11CC0F5-7BB3-4006-8D7D-2C933D1BD5A8}">
      <dgm:prSet/>
      <dgm:spPr/>
      <dgm:t>
        <a:bodyPr/>
        <a:lstStyle/>
        <a:p>
          <a:endParaRPr lang="es-ES_tradnl"/>
        </a:p>
      </dgm:t>
    </dgm:pt>
    <dgm:pt modelId="{5493F58D-7CE4-48E7-9192-6DA5DBE5444C}">
      <dgm:prSet phldrT="[Texto]"/>
      <dgm:spPr/>
      <dgm:t>
        <a:bodyPr/>
        <a:lstStyle/>
        <a:p>
          <a:r>
            <a:rPr lang="es-ES_tradnl" dirty="0" smtClean="0"/>
            <a:t>Soporte Tecnológico</a:t>
          </a:r>
          <a:endParaRPr lang="es-ES_tradnl" dirty="0"/>
        </a:p>
      </dgm:t>
    </dgm:pt>
    <dgm:pt modelId="{E136804F-FD81-4D18-832A-9E1A7EA7F54F}" type="parTrans" cxnId="{A3861B3F-8FD8-48A0-9B09-8F310875F2B4}">
      <dgm:prSet/>
      <dgm:spPr/>
      <dgm:t>
        <a:bodyPr/>
        <a:lstStyle/>
        <a:p>
          <a:endParaRPr lang="es-ES_tradnl"/>
        </a:p>
      </dgm:t>
    </dgm:pt>
    <dgm:pt modelId="{EC2057E8-B329-4548-9819-6238441D31E0}" type="sibTrans" cxnId="{A3861B3F-8FD8-48A0-9B09-8F310875F2B4}">
      <dgm:prSet/>
      <dgm:spPr/>
      <dgm:t>
        <a:bodyPr/>
        <a:lstStyle/>
        <a:p>
          <a:endParaRPr lang="es-ES_tradnl"/>
        </a:p>
      </dgm:t>
    </dgm:pt>
    <dgm:pt modelId="{A137E2F6-4DB4-4E39-8FDC-2C9DA6EE3931}">
      <dgm:prSet phldrT="[Texto]"/>
      <dgm:spPr/>
      <dgm:t>
        <a:bodyPr/>
        <a:lstStyle/>
        <a:p>
          <a:r>
            <a:rPr lang="es-ES_tradnl" dirty="0" smtClean="0"/>
            <a:t>Administración de Colectivos</a:t>
          </a:r>
          <a:endParaRPr lang="es-ES_tradnl" dirty="0"/>
        </a:p>
      </dgm:t>
    </dgm:pt>
    <dgm:pt modelId="{BD533E0E-F447-4ED0-9617-51CDE5909A7B}" type="parTrans" cxnId="{383996AB-E901-4015-A27C-89ECFC62FF83}">
      <dgm:prSet/>
      <dgm:spPr/>
      <dgm:t>
        <a:bodyPr/>
        <a:lstStyle/>
        <a:p>
          <a:endParaRPr lang="es-ES_tradnl"/>
        </a:p>
      </dgm:t>
    </dgm:pt>
    <dgm:pt modelId="{AEF9381B-30C7-4539-9A40-F50873145147}" type="sibTrans" cxnId="{383996AB-E901-4015-A27C-89ECFC62FF83}">
      <dgm:prSet/>
      <dgm:spPr/>
      <dgm:t>
        <a:bodyPr/>
        <a:lstStyle/>
        <a:p>
          <a:endParaRPr lang="es-ES_tradnl"/>
        </a:p>
      </dgm:t>
    </dgm:pt>
    <dgm:pt modelId="{147EBC85-4506-4CAE-AE0A-EA4836A4D7DA}">
      <dgm:prSet phldrT="[Texto]"/>
      <dgm:spPr/>
      <dgm:t>
        <a:bodyPr/>
        <a:lstStyle/>
        <a:p>
          <a:r>
            <a:rPr lang="es-ES_tradnl" dirty="0" smtClean="0"/>
            <a:t>Comunidades Virtuales</a:t>
          </a:r>
          <a:endParaRPr lang="es-ES_tradnl" dirty="0"/>
        </a:p>
      </dgm:t>
    </dgm:pt>
    <dgm:pt modelId="{869FEA6F-2091-4375-A897-9ED5785C318E}" type="parTrans" cxnId="{C7B4547C-7745-4299-BBDD-9FB5BB0DFEDC}">
      <dgm:prSet/>
      <dgm:spPr/>
      <dgm:t>
        <a:bodyPr/>
        <a:lstStyle/>
        <a:p>
          <a:endParaRPr lang="es-ES_tradnl"/>
        </a:p>
      </dgm:t>
    </dgm:pt>
    <dgm:pt modelId="{AA6E90FC-F704-4D47-A636-D4B9E2430C71}" type="sibTrans" cxnId="{C7B4547C-7745-4299-BBDD-9FB5BB0DFEDC}">
      <dgm:prSet/>
      <dgm:spPr/>
      <dgm:t>
        <a:bodyPr/>
        <a:lstStyle/>
        <a:p>
          <a:endParaRPr lang="es-ES_tradnl"/>
        </a:p>
      </dgm:t>
    </dgm:pt>
    <dgm:pt modelId="{07583206-D6D5-41C2-8978-D39D36EA1A46}" type="pres">
      <dgm:prSet presAssocID="{578EBF00-75DA-4392-8A0B-BAD78992BD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FD194891-752F-4566-AB0A-BF313649E55F}" type="pres">
      <dgm:prSet presAssocID="{7CBFAADF-DCE8-4D77-AE7D-6EF9E5CEABF6}" presName="centerShape" presStyleLbl="node0" presStyleIdx="0" presStyleCnt="1"/>
      <dgm:spPr/>
      <dgm:t>
        <a:bodyPr/>
        <a:lstStyle/>
        <a:p>
          <a:endParaRPr lang="es-ES_tradnl"/>
        </a:p>
      </dgm:t>
    </dgm:pt>
    <dgm:pt modelId="{10042AF6-E791-4127-B7BE-5FACAE9499DB}" type="pres">
      <dgm:prSet presAssocID="{E136804F-FD81-4D18-832A-9E1A7EA7F54F}" presName="Name9" presStyleLbl="parChTrans1D2" presStyleIdx="0" presStyleCnt="3"/>
      <dgm:spPr/>
      <dgm:t>
        <a:bodyPr/>
        <a:lstStyle/>
        <a:p>
          <a:endParaRPr lang="es-ES_tradnl"/>
        </a:p>
      </dgm:t>
    </dgm:pt>
    <dgm:pt modelId="{F2A6C380-B0F2-44BC-8979-7E72E35364C3}" type="pres">
      <dgm:prSet presAssocID="{E136804F-FD81-4D18-832A-9E1A7EA7F54F}" presName="connTx" presStyleLbl="parChTrans1D2" presStyleIdx="0" presStyleCnt="3"/>
      <dgm:spPr/>
      <dgm:t>
        <a:bodyPr/>
        <a:lstStyle/>
        <a:p>
          <a:endParaRPr lang="es-ES_tradnl"/>
        </a:p>
      </dgm:t>
    </dgm:pt>
    <dgm:pt modelId="{6166838E-D42E-4C11-8E43-29068223BCBB}" type="pres">
      <dgm:prSet presAssocID="{5493F58D-7CE4-48E7-9192-6DA5DBE544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6C667B6-D0B5-44B1-A585-3232C070A1DE}" type="pres">
      <dgm:prSet presAssocID="{BD533E0E-F447-4ED0-9617-51CDE5909A7B}" presName="Name9" presStyleLbl="parChTrans1D2" presStyleIdx="1" presStyleCnt="3"/>
      <dgm:spPr/>
      <dgm:t>
        <a:bodyPr/>
        <a:lstStyle/>
        <a:p>
          <a:endParaRPr lang="es-ES_tradnl"/>
        </a:p>
      </dgm:t>
    </dgm:pt>
    <dgm:pt modelId="{21182A68-39A9-459D-954C-F9393A40C07B}" type="pres">
      <dgm:prSet presAssocID="{BD533E0E-F447-4ED0-9617-51CDE5909A7B}" presName="connTx" presStyleLbl="parChTrans1D2" presStyleIdx="1" presStyleCnt="3"/>
      <dgm:spPr/>
      <dgm:t>
        <a:bodyPr/>
        <a:lstStyle/>
        <a:p>
          <a:endParaRPr lang="es-ES_tradnl"/>
        </a:p>
      </dgm:t>
    </dgm:pt>
    <dgm:pt modelId="{4AA3AB5C-014F-4539-BC07-415CA69B5120}" type="pres">
      <dgm:prSet presAssocID="{A137E2F6-4DB4-4E39-8FDC-2C9DA6EE393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7C54488-C73C-4224-A64B-C6725F0272D8}" type="pres">
      <dgm:prSet presAssocID="{869FEA6F-2091-4375-A897-9ED5785C318E}" presName="Name9" presStyleLbl="parChTrans1D2" presStyleIdx="2" presStyleCnt="3"/>
      <dgm:spPr/>
      <dgm:t>
        <a:bodyPr/>
        <a:lstStyle/>
        <a:p>
          <a:endParaRPr lang="es-ES_tradnl"/>
        </a:p>
      </dgm:t>
    </dgm:pt>
    <dgm:pt modelId="{6AD74300-9564-4EF5-86C1-07E8265C6F32}" type="pres">
      <dgm:prSet presAssocID="{869FEA6F-2091-4375-A897-9ED5785C318E}" presName="connTx" presStyleLbl="parChTrans1D2" presStyleIdx="2" presStyleCnt="3"/>
      <dgm:spPr/>
      <dgm:t>
        <a:bodyPr/>
        <a:lstStyle/>
        <a:p>
          <a:endParaRPr lang="es-ES_tradnl"/>
        </a:p>
      </dgm:t>
    </dgm:pt>
    <dgm:pt modelId="{CDC0D0C4-6266-4EAA-970D-A675EF94721C}" type="pres">
      <dgm:prSet presAssocID="{147EBC85-4506-4CAE-AE0A-EA4836A4D7D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A3861B3F-8FD8-48A0-9B09-8F310875F2B4}" srcId="{7CBFAADF-DCE8-4D77-AE7D-6EF9E5CEABF6}" destId="{5493F58D-7CE4-48E7-9192-6DA5DBE5444C}" srcOrd="0" destOrd="0" parTransId="{E136804F-FD81-4D18-832A-9E1A7EA7F54F}" sibTransId="{EC2057E8-B329-4548-9819-6238441D31E0}"/>
    <dgm:cxn modelId="{383996AB-E901-4015-A27C-89ECFC62FF83}" srcId="{7CBFAADF-DCE8-4D77-AE7D-6EF9E5CEABF6}" destId="{A137E2F6-4DB4-4E39-8FDC-2C9DA6EE3931}" srcOrd="1" destOrd="0" parTransId="{BD533E0E-F447-4ED0-9617-51CDE5909A7B}" sibTransId="{AEF9381B-30C7-4539-9A40-F50873145147}"/>
    <dgm:cxn modelId="{3C3E7D8D-7535-42BB-B9BB-FDB90BDF922A}" type="presOf" srcId="{5493F58D-7CE4-48E7-9192-6DA5DBE5444C}" destId="{6166838E-D42E-4C11-8E43-29068223BCBB}" srcOrd="0" destOrd="0" presId="urn:microsoft.com/office/officeart/2005/8/layout/radial1"/>
    <dgm:cxn modelId="{B86E59C4-BC2B-4A6C-B4F6-E8287B1B3F98}" type="presOf" srcId="{578EBF00-75DA-4392-8A0B-BAD78992BD76}" destId="{07583206-D6D5-41C2-8978-D39D36EA1A46}" srcOrd="0" destOrd="0" presId="urn:microsoft.com/office/officeart/2005/8/layout/radial1"/>
    <dgm:cxn modelId="{AF60C215-000A-4DA3-B40D-4AC07E12C3A7}" type="presOf" srcId="{E136804F-FD81-4D18-832A-9E1A7EA7F54F}" destId="{F2A6C380-B0F2-44BC-8979-7E72E35364C3}" srcOrd="1" destOrd="0" presId="urn:microsoft.com/office/officeart/2005/8/layout/radial1"/>
    <dgm:cxn modelId="{F2DF5022-1BEF-4893-A163-F28319AEA09E}" type="presOf" srcId="{BD533E0E-F447-4ED0-9617-51CDE5909A7B}" destId="{D6C667B6-D0B5-44B1-A585-3232C070A1DE}" srcOrd="0" destOrd="0" presId="urn:microsoft.com/office/officeart/2005/8/layout/radial1"/>
    <dgm:cxn modelId="{C7B4547C-7745-4299-BBDD-9FB5BB0DFEDC}" srcId="{7CBFAADF-DCE8-4D77-AE7D-6EF9E5CEABF6}" destId="{147EBC85-4506-4CAE-AE0A-EA4836A4D7DA}" srcOrd="2" destOrd="0" parTransId="{869FEA6F-2091-4375-A897-9ED5785C318E}" sibTransId="{AA6E90FC-F704-4D47-A636-D4B9E2430C71}"/>
    <dgm:cxn modelId="{B5B29C16-30B1-43B6-8381-D46FA2A632CB}" type="presOf" srcId="{A137E2F6-4DB4-4E39-8FDC-2C9DA6EE3931}" destId="{4AA3AB5C-014F-4539-BC07-415CA69B5120}" srcOrd="0" destOrd="0" presId="urn:microsoft.com/office/officeart/2005/8/layout/radial1"/>
    <dgm:cxn modelId="{1ECFCB6D-CAE5-435B-99FB-E64D3E6BABF8}" type="presOf" srcId="{7CBFAADF-DCE8-4D77-AE7D-6EF9E5CEABF6}" destId="{FD194891-752F-4566-AB0A-BF313649E55F}" srcOrd="0" destOrd="0" presId="urn:microsoft.com/office/officeart/2005/8/layout/radial1"/>
    <dgm:cxn modelId="{F11CC0F5-7BB3-4006-8D7D-2C933D1BD5A8}" srcId="{578EBF00-75DA-4392-8A0B-BAD78992BD76}" destId="{7CBFAADF-DCE8-4D77-AE7D-6EF9E5CEABF6}" srcOrd="0" destOrd="0" parTransId="{1687AE8A-CBEC-474F-A232-6A17D3FE1A58}" sibTransId="{21396877-86DD-4129-94D2-37FCCE805DFA}"/>
    <dgm:cxn modelId="{87EF245A-4F06-4311-A6D1-51FAF02E1163}" type="presOf" srcId="{869FEA6F-2091-4375-A897-9ED5785C318E}" destId="{6AD74300-9564-4EF5-86C1-07E8265C6F32}" srcOrd="1" destOrd="0" presId="urn:microsoft.com/office/officeart/2005/8/layout/radial1"/>
    <dgm:cxn modelId="{38B5EA23-9DC7-4F59-B728-E042A21B8B50}" type="presOf" srcId="{BD533E0E-F447-4ED0-9617-51CDE5909A7B}" destId="{21182A68-39A9-459D-954C-F9393A40C07B}" srcOrd="1" destOrd="0" presId="urn:microsoft.com/office/officeart/2005/8/layout/radial1"/>
    <dgm:cxn modelId="{D72278DA-5384-4AAA-ADD5-D9127F9DB25D}" type="presOf" srcId="{E136804F-FD81-4D18-832A-9E1A7EA7F54F}" destId="{10042AF6-E791-4127-B7BE-5FACAE9499DB}" srcOrd="0" destOrd="0" presId="urn:microsoft.com/office/officeart/2005/8/layout/radial1"/>
    <dgm:cxn modelId="{A1BFCF03-2A84-4B61-A201-E3E22D8F1DAD}" type="presOf" srcId="{869FEA6F-2091-4375-A897-9ED5785C318E}" destId="{67C54488-C73C-4224-A64B-C6725F0272D8}" srcOrd="0" destOrd="0" presId="urn:microsoft.com/office/officeart/2005/8/layout/radial1"/>
    <dgm:cxn modelId="{4C30DFFA-8587-4C29-9CF9-2542C4C1BBF7}" type="presOf" srcId="{147EBC85-4506-4CAE-AE0A-EA4836A4D7DA}" destId="{CDC0D0C4-6266-4EAA-970D-A675EF94721C}" srcOrd="0" destOrd="0" presId="urn:microsoft.com/office/officeart/2005/8/layout/radial1"/>
    <dgm:cxn modelId="{CA5A2406-F102-4209-940A-4635064A9841}" type="presParOf" srcId="{07583206-D6D5-41C2-8978-D39D36EA1A46}" destId="{FD194891-752F-4566-AB0A-BF313649E55F}" srcOrd="0" destOrd="0" presId="urn:microsoft.com/office/officeart/2005/8/layout/radial1"/>
    <dgm:cxn modelId="{77282DFA-5550-4EDC-9F30-24D866AF272B}" type="presParOf" srcId="{07583206-D6D5-41C2-8978-D39D36EA1A46}" destId="{10042AF6-E791-4127-B7BE-5FACAE9499DB}" srcOrd="1" destOrd="0" presId="urn:microsoft.com/office/officeart/2005/8/layout/radial1"/>
    <dgm:cxn modelId="{B92D9E5A-4872-4BEC-B58C-4A517AA6FEE9}" type="presParOf" srcId="{10042AF6-E791-4127-B7BE-5FACAE9499DB}" destId="{F2A6C380-B0F2-44BC-8979-7E72E35364C3}" srcOrd="0" destOrd="0" presId="urn:microsoft.com/office/officeart/2005/8/layout/radial1"/>
    <dgm:cxn modelId="{F3AE6504-52F7-4C35-A361-2F77548A7E7B}" type="presParOf" srcId="{07583206-D6D5-41C2-8978-D39D36EA1A46}" destId="{6166838E-D42E-4C11-8E43-29068223BCBB}" srcOrd="2" destOrd="0" presId="urn:microsoft.com/office/officeart/2005/8/layout/radial1"/>
    <dgm:cxn modelId="{83D4A280-6326-4D42-ADAB-0BCABA8270E1}" type="presParOf" srcId="{07583206-D6D5-41C2-8978-D39D36EA1A46}" destId="{D6C667B6-D0B5-44B1-A585-3232C070A1DE}" srcOrd="3" destOrd="0" presId="urn:microsoft.com/office/officeart/2005/8/layout/radial1"/>
    <dgm:cxn modelId="{28A2C82E-7731-43E3-999B-65CB10681ADC}" type="presParOf" srcId="{D6C667B6-D0B5-44B1-A585-3232C070A1DE}" destId="{21182A68-39A9-459D-954C-F9393A40C07B}" srcOrd="0" destOrd="0" presId="urn:microsoft.com/office/officeart/2005/8/layout/radial1"/>
    <dgm:cxn modelId="{9CB9B5EC-CC7A-4A5B-8E60-E42758377F63}" type="presParOf" srcId="{07583206-D6D5-41C2-8978-D39D36EA1A46}" destId="{4AA3AB5C-014F-4539-BC07-415CA69B5120}" srcOrd="4" destOrd="0" presId="urn:microsoft.com/office/officeart/2005/8/layout/radial1"/>
    <dgm:cxn modelId="{56645F4A-5F7A-4B94-8F8F-046D9358CD4F}" type="presParOf" srcId="{07583206-D6D5-41C2-8978-D39D36EA1A46}" destId="{67C54488-C73C-4224-A64B-C6725F0272D8}" srcOrd="5" destOrd="0" presId="urn:microsoft.com/office/officeart/2005/8/layout/radial1"/>
    <dgm:cxn modelId="{47F0EC3A-362E-468A-9D9C-EB94DA122760}" type="presParOf" srcId="{67C54488-C73C-4224-A64B-C6725F0272D8}" destId="{6AD74300-9564-4EF5-86C1-07E8265C6F32}" srcOrd="0" destOrd="0" presId="urn:microsoft.com/office/officeart/2005/8/layout/radial1"/>
    <dgm:cxn modelId="{DE8C7F5A-5849-4E49-AA4C-B2DE05DB91B4}" type="presParOf" srcId="{07583206-D6D5-41C2-8978-D39D36EA1A46}" destId="{CDC0D0C4-6266-4EAA-970D-A675EF94721C}" srcOrd="6" destOrd="0" presId="urn:microsoft.com/office/officeart/2005/8/layout/radia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8EBF00-75DA-4392-8A0B-BAD78992BD76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7CBFAADF-DCE8-4D77-AE7D-6EF9E5CEABF6}">
      <dgm:prSet phldrT="[Texto]"/>
      <dgm:spPr/>
      <dgm:t>
        <a:bodyPr/>
        <a:lstStyle/>
        <a:p>
          <a:r>
            <a:rPr lang="es-ES_tradnl" dirty="0" smtClean="0"/>
            <a:t>Servicios de</a:t>
          </a:r>
          <a:br>
            <a:rPr lang="es-ES_tradnl" dirty="0" smtClean="0"/>
          </a:br>
          <a:r>
            <a:rPr lang="es-ES_tradnl" dirty="0" err="1" smtClean="0"/>
            <a:t>Assesment</a:t>
          </a:r>
          <a:endParaRPr lang="es-ES_tradnl" dirty="0"/>
        </a:p>
      </dgm:t>
    </dgm:pt>
    <dgm:pt modelId="{1687AE8A-CBEC-474F-A232-6A17D3FE1A58}" type="parTrans" cxnId="{F11CC0F5-7BB3-4006-8D7D-2C933D1BD5A8}">
      <dgm:prSet/>
      <dgm:spPr/>
      <dgm:t>
        <a:bodyPr/>
        <a:lstStyle/>
        <a:p>
          <a:endParaRPr lang="es-ES_tradnl"/>
        </a:p>
      </dgm:t>
    </dgm:pt>
    <dgm:pt modelId="{21396877-86DD-4129-94D2-37FCCE805DFA}" type="sibTrans" cxnId="{F11CC0F5-7BB3-4006-8D7D-2C933D1BD5A8}">
      <dgm:prSet/>
      <dgm:spPr/>
      <dgm:t>
        <a:bodyPr/>
        <a:lstStyle/>
        <a:p>
          <a:endParaRPr lang="es-ES_tradnl"/>
        </a:p>
      </dgm:t>
    </dgm:pt>
    <dgm:pt modelId="{5493F58D-7CE4-48E7-9192-6DA5DBE5444C}">
      <dgm:prSet phldrT="[Texto]"/>
      <dgm:spPr/>
      <dgm:t>
        <a:bodyPr/>
        <a:lstStyle/>
        <a:p>
          <a:r>
            <a:rPr lang="es-MX" dirty="0" smtClean="0"/>
            <a:t>Exámenes psicométricos</a:t>
          </a:r>
          <a:endParaRPr lang="es-ES_tradnl" dirty="0"/>
        </a:p>
      </dgm:t>
    </dgm:pt>
    <dgm:pt modelId="{EC2057E8-B329-4548-9819-6238441D31E0}" type="sibTrans" cxnId="{A3861B3F-8FD8-48A0-9B09-8F310875F2B4}">
      <dgm:prSet/>
      <dgm:spPr/>
      <dgm:t>
        <a:bodyPr/>
        <a:lstStyle/>
        <a:p>
          <a:endParaRPr lang="es-ES_tradnl"/>
        </a:p>
      </dgm:t>
    </dgm:pt>
    <dgm:pt modelId="{E136804F-FD81-4D18-832A-9E1A7EA7F54F}" type="parTrans" cxnId="{A3861B3F-8FD8-48A0-9B09-8F310875F2B4}">
      <dgm:prSet/>
      <dgm:spPr/>
      <dgm:t>
        <a:bodyPr/>
        <a:lstStyle/>
        <a:p>
          <a:endParaRPr lang="es-ES_tradnl"/>
        </a:p>
      </dgm:t>
    </dgm:pt>
    <dgm:pt modelId="{A1813A4F-0ECA-4903-A81C-3D7FBFBF1713}">
      <dgm:prSet/>
      <dgm:spPr/>
      <dgm:t>
        <a:bodyPr/>
        <a:lstStyle/>
        <a:p>
          <a:r>
            <a:rPr lang="es-MX" dirty="0" smtClean="0"/>
            <a:t>Administración del perfil (expediente electrónico)</a:t>
          </a:r>
        </a:p>
      </dgm:t>
    </dgm:pt>
    <dgm:pt modelId="{219579D2-DD05-44E6-9282-95BB8E007AFC}" type="parTrans" cxnId="{DF7AD2D1-9292-45E7-9B5F-8E9F42C0D01E}">
      <dgm:prSet/>
      <dgm:spPr/>
      <dgm:t>
        <a:bodyPr/>
        <a:lstStyle/>
        <a:p>
          <a:endParaRPr lang="es-ES_tradnl"/>
        </a:p>
      </dgm:t>
    </dgm:pt>
    <dgm:pt modelId="{8594BD88-9CDC-438D-83E0-5C60408FA61E}" type="sibTrans" cxnId="{DF7AD2D1-9292-45E7-9B5F-8E9F42C0D01E}">
      <dgm:prSet/>
      <dgm:spPr/>
      <dgm:t>
        <a:bodyPr/>
        <a:lstStyle/>
        <a:p>
          <a:endParaRPr lang="es-ES_tradnl"/>
        </a:p>
      </dgm:t>
    </dgm:pt>
    <dgm:pt modelId="{C1B1902D-3C6C-463F-9DF8-30976827F1B6}">
      <dgm:prSet/>
      <dgm:spPr/>
      <dgm:t>
        <a:bodyPr/>
        <a:lstStyle/>
        <a:p>
          <a:r>
            <a:rPr lang="es-MX" dirty="0" smtClean="0"/>
            <a:t>Evaluación de impacto</a:t>
          </a:r>
          <a:endParaRPr lang="es-MX" dirty="0"/>
        </a:p>
      </dgm:t>
    </dgm:pt>
    <dgm:pt modelId="{F17DA1F5-AD23-4526-AF93-C98309C01AFD}" type="parTrans" cxnId="{51DACA7C-B352-48EE-84CF-398FEE80A943}">
      <dgm:prSet/>
      <dgm:spPr/>
      <dgm:t>
        <a:bodyPr/>
        <a:lstStyle/>
        <a:p>
          <a:endParaRPr lang="es-ES_tradnl"/>
        </a:p>
      </dgm:t>
    </dgm:pt>
    <dgm:pt modelId="{D1BB829E-A63D-45B9-872A-C3CA1D9DF15E}" type="sibTrans" cxnId="{51DACA7C-B352-48EE-84CF-398FEE80A943}">
      <dgm:prSet/>
      <dgm:spPr/>
      <dgm:t>
        <a:bodyPr/>
        <a:lstStyle/>
        <a:p>
          <a:endParaRPr lang="es-ES_tradnl"/>
        </a:p>
      </dgm:t>
    </dgm:pt>
    <dgm:pt modelId="{07583206-D6D5-41C2-8978-D39D36EA1A46}" type="pres">
      <dgm:prSet presAssocID="{578EBF00-75DA-4392-8A0B-BAD78992BD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FD194891-752F-4566-AB0A-BF313649E55F}" type="pres">
      <dgm:prSet presAssocID="{7CBFAADF-DCE8-4D77-AE7D-6EF9E5CEABF6}" presName="centerShape" presStyleLbl="node0" presStyleIdx="0" presStyleCnt="1"/>
      <dgm:spPr/>
      <dgm:t>
        <a:bodyPr/>
        <a:lstStyle/>
        <a:p>
          <a:endParaRPr lang="es-ES_tradnl"/>
        </a:p>
      </dgm:t>
    </dgm:pt>
    <dgm:pt modelId="{10042AF6-E791-4127-B7BE-5FACAE9499DB}" type="pres">
      <dgm:prSet presAssocID="{E136804F-FD81-4D18-832A-9E1A7EA7F54F}" presName="Name9" presStyleLbl="parChTrans1D2" presStyleIdx="0" presStyleCnt="3"/>
      <dgm:spPr/>
      <dgm:t>
        <a:bodyPr/>
        <a:lstStyle/>
        <a:p>
          <a:endParaRPr lang="es-ES_tradnl"/>
        </a:p>
      </dgm:t>
    </dgm:pt>
    <dgm:pt modelId="{F2A6C380-B0F2-44BC-8979-7E72E35364C3}" type="pres">
      <dgm:prSet presAssocID="{E136804F-FD81-4D18-832A-9E1A7EA7F54F}" presName="connTx" presStyleLbl="parChTrans1D2" presStyleIdx="0" presStyleCnt="3"/>
      <dgm:spPr/>
      <dgm:t>
        <a:bodyPr/>
        <a:lstStyle/>
        <a:p>
          <a:endParaRPr lang="es-ES_tradnl"/>
        </a:p>
      </dgm:t>
    </dgm:pt>
    <dgm:pt modelId="{6166838E-D42E-4C11-8E43-29068223BCBB}" type="pres">
      <dgm:prSet presAssocID="{5493F58D-7CE4-48E7-9192-6DA5DBE544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F7EB425-B438-4326-9BC4-C13E0839B25D}" type="pres">
      <dgm:prSet presAssocID="{219579D2-DD05-44E6-9282-95BB8E007AFC}" presName="Name9" presStyleLbl="parChTrans1D2" presStyleIdx="1" presStyleCnt="3"/>
      <dgm:spPr/>
      <dgm:t>
        <a:bodyPr/>
        <a:lstStyle/>
        <a:p>
          <a:endParaRPr lang="es-ES_tradnl"/>
        </a:p>
      </dgm:t>
    </dgm:pt>
    <dgm:pt modelId="{1F2C9E33-DC1C-4A9E-9F63-384EC6BD1418}" type="pres">
      <dgm:prSet presAssocID="{219579D2-DD05-44E6-9282-95BB8E007AFC}" presName="connTx" presStyleLbl="parChTrans1D2" presStyleIdx="1" presStyleCnt="3"/>
      <dgm:spPr/>
      <dgm:t>
        <a:bodyPr/>
        <a:lstStyle/>
        <a:p>
          <a:endParaRPr lang="es-ES_tradnl"/>
        </a:p>
      </dgm:t>
    </dgm:pt>
    <dgm:pt modelId="{1027123C-C069-43A4-BC59-C463F3762355}" type="pres">
      <dgm:prSet presAssocID="{A1813A4F-0ECA-4903-A81C-3D7FBFBF171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05ABB9D-420C-4BA3-BAFF-93D03C2E68CF}" type="pres">
      <dgm:prSet presAssocID="{F17DA1F5-AD23-4526-AF93-C98309C01AFD}" presName="Name9" presStyleLbl="parChTrans1D2" presStyleIdx="2" presStyleCnt="3"/>
      <dgm:spPr/>
      <dgm:t>
        <a:bodyPr/>
        <a:lstStyle/>
        <a:p>
          <a:endParaRPr lang="es-ES_tradnl"/>
        </a:p>
      </dgm:t>
    </dgm:pt>
    <dgm:pt modelId="{A6059D3A-5118-494A-BAF2-7CFE842FFFCD}" type="pres">
      <dgm:prSet presAssocID="{F17DA1F5-AD23-4526-AF93-C98309C01AFD}" presName="connTx" presStyleLbl="parChTrans1D2" presStyleIdx="2" presStyleCnt="3"/>
      <dgm:spPr/>
      <dgm:t>
        <a:bodyPr/>
        <a:lstStyle/>
        <a:p>
          <a:endParaRPr lang="es-ES_tradnl"/>
        </a:p>
      </dgm:t>
    </dgm:pt>
    <dgm:pt modelId="{6DB14BBB-4C3F-4E18-AE2D-1962AE996C6F}" type="pres">
      <dgm:prSet presAssocID="{C1B1902D-3C6C-463F-9DF8-30976827F1B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F11CC0F5-7BB3-4006-8D7D-2C933D1BD5A8}" srcId="{578EBF00-75DA-4392-8A0B-BAD78992BD76}" destId="{7CBFAADF-DCE8-4D77-AE7D-6EF9E5CEABF6}" srcOrd="0" destOrd="0" parTransId="{1687AE8A-CBEC-474F-A232-6A17D3FE1A58}" sibTransId="{21396877-86DD-4129-94D2-37FCCE805DFA}"/>
    <dgm:cxn modelId="{C52A5B46-CB5E-4219-9D7E-FB39823EB4E2}" type="presOf" srcId="{219579D2-DD05-44E6-9282-95BB8E007AFC}" destId="{3F7EB425-B438-4326-9BC4-C13E0839B25D}" srcOrd="0" destOrd="0" presId="urn:microsoft.com/office/officeart/2005/8/layout/radial1"/>
    <dgm:cxn modelId="{5DD1C6A0-49E2-47E9-B5BE-1EC7DC66B141}" type="presOf" srcId="{A1813A4F-0ECA-4903-A81C-3D7FBFBF1713}" destId="{1027123C-C069-43A4-BC59-C463F3762355}" srcOrd="0" destOrd="0" presId="urn:microsoft.com/office/officeart/2005/8/layout/radial1"/>
    <dgm:cxn modelId="{5C8236D4-2319-406B-B4A6-CE12C88EDA66}" type="presOf" srcId="{F17DA1F5-AD23-4526-AF93-C98309C01AFD}" destId="{A6059D3A-5118-494A-BAF2-7CFE842FFFCD}" srcOrd="1" destOrd="0" presId="urn:microsoft.com/office/officeart/2005/8/layout/radial1"/>
    <dgm:cxn modelId="{6D0FCA78-40FC-45B3-9C9B-572796359365}" type="presOf" srcId="{219579D2-DD05-44E6-9282-95BB8E007AFC}" destId="{1F2C9E33-DC1C-4A9E-9F63-384EC6BD1418}" srcOrd="1" destOrd="0" presId="urn:microsoft.com/office/officeart/2005/8/layout/radial1"/>
    <dgm:cxn modelId="{E9532C0B-FF06-4D6B-8211-7164539F597E}" type="presOf" srcId="{578EBF00-75DA-4392-8A0B-BAD78992BD76}" destId="{07583206-D6D5-41C2-8978-D39D36EA1A46}" srcOrd="0" destOrd="0" presId="urn:microsoft.com/office/officeart/2005/8/layout/radial1"/>
    <dgm:cxn modelId="{90BC73E7-255D-4F3B-AC45-A294B46F7A50}" type="presOf" srcId="{E136804F-FD81-4D18-832A-9E1A7EA7F54F}" destId="{10042AF6-E791-4127-B7BE-5FACAE9499DB}" srcOrd="0" destOrd="0" presId="urn:microsoft.com/office/officeart/2005/8/layout/radial1"/>
    <dgm:cxn modelId="{15EF53D3-94D8-4FAA-8735-0422C5179193}" type="presOf" srcId="{E136804F-FD81-4D18-832A-9E1A7EA7F54F}" destId="{F2A6C380-B0F2-44BC-8979-7E72E35364C3}" srcOrd="1" destOrd="0" presId="urn:microsoft.com/office/officeart/2005/8/layout/radial1"/>
    <dgm:cxn modelId="{A3861B3F-8FD8-48A0-9B09-8F310875F2B4}" srcId="{7CBFAADF-DCE8-4D77-AE7D-6EF9E5CEABF6}" destId="{5493F58D-7CE4-48E7-9192-6DA5DBE5444C}" srcOrd="0" destOrd="0" parTransId="{E136804F-FD81-4D18-832A-9E1A7EA7F54F}" sibTransId="{EC2057E8-B329-4548-9819-6238441D31E0}"/>
    <dgm:cxn modelId="{51DACA7C-B352-48EE-84CF-398FEE80A943}" srcId="{7CBFAADF-DCE8-4D77-AE7D-6EF9E5CEABF6}" destId="{C1B1902D-3C6C-463F-9DF8-30976827F1B6}" srcOrd="2" destOrd="0" parTransId="{F17DA1F5-AD23-4526-AF93-C98309C01AFD}" sibTransId="{D1BB829E-A63D-45B9-872A-C3CA1D9DF15E}"/>
    <dgm:cxn modelId="{C7582A31-4722-466E-AFDD-B945F584D5B3}" type="presOf" srcId="{C1B1902D-3C6C-463F-9DF8-30976827F1B6}" destId="{6DB14BBB-4C3F-4E18-AE2D-1962AE996C6F}" srcOrd="0" destOrd="0" presId="urn:microsoft.com/office/officeart/2005/8/layout/radial1"/>
    <dgm:cxn modelId="{A200AE2E-0C5A-4D25-8BDD-F70A30A847A8}" type="presOf" srcId="{7CBFAADF-DCE8-4D77-AE7D-6EF9E5CEABF6}" destId="{FD194891-752F-4566-AB0A-BF313649E55F}" srcOrd="0" destOrd="0" presId="urn:microsoft.com/office/officeart/2005/8/layout/radial1"/>
    <dgm:cxn modelId="{AFF09576-8654-4D21-9F1C-A6DDB8FF7097}" type="presOf" srcId="{5493F58D-7CE4-48E7-9192-6DA5DBE5444C}" destId="{6166838E-D42E-4C11-8E43-29068223BCBB}" srcOrd="0" destOrd="0" presId="urn:microsoft.com/office/officeart/2005/8/layout/radial1"/>
    <dgm:cxn modelId="{DF7AD2D1-9292-45E7-9B5F-8E9F42C0D01E}" srcId="{7CBFAADF-DCE8-4D77-AE7D-6EF9E5CEABF6}" destId="{A1813A4F-0ECA-4903-A81C-3D7FBFBF1713}" srcOrd="1" destOrd="0" parTransId="{219579D2-DD05-44E6-9282-95BB8E007AFC}" sibTransId="{8594BD88-9CDC-438D-83E0-5C60408FA61E}"/>
    <dgm:cxn modelId="{EA7E30E4-207F-42F2-A12F-A8AC224201B8}" type="presOf" srcId="{F17DA1F5-AD23-4526-AF93-C98309C01AFD}" destId="{705ABB9D-420C-4BA3-BAFF-93D03C2E68CF}" srcOrd="0" destOrd="0" presId="urn:microsoft.com/office/officeart/2005/8/layout/radial1"/>
    <dgm:cxn modelId="{D7BA628F-69F3-4E9D-9104-0771474E7A8B}" type="presParOf" srcId="{07583206-D6D5-41C2-8978-D39D36EA1A46}" destId="{FD194891-752F-4566-AB0A-BF313649E55F}" srcOrd="0" destOrd="0" presId="urn:microsoft.com/office/officeart/2005/8/layout/radial1"/>
    <dgm:cxn modelId="{A2E18501-0E00-4800-BD34-785F053FC208}" type="presParOf" srcId="{07583206-D6D5-41C2-8978-D39D36EA1A46}" destId="{10042AF6-E791-4127-B7BE-5FACAE9499DB}" srcOrd="1" destOrd="0" presId="urn:microsoft.com/office/officeart/2005/8/layout/radial1"/>
    <dgm:cxn modelId="{A5E0D2AC-5048-4227-9B5D-1DDC52C26EC2}" type="presParOf" srcId="{10042AF6-E791-4127-B7BE-5FACAE9499DB}" destId="{F2A6C380-B0F2-44BC-8979-7E72E35364C3}" srcOrd="0" destOrd="0" presId="urn:microsoft.com/office/officeart/2005/8/layout/radial1"/>
    <dgm:cxn modelId="{B1E19B95-6929-4D2D-9448-8B23702FA6FD}" type="presParOf" srcId="{07583206-D6D5-41C2-8978-D39D36EA1A46}" destId="{6166838E-D42E-4C11-8E43-29068223BCBB}" srcOrd="2" destOrd="0" presId="urn:microsoft.com/office/officeart/2005/8/layout/radial1"/>
    <dgm:cxn modelId="{64E6FD8D-0386-4E18-A3AA-BCA9D13E7659}" type="presParOf" srcId="{07583206-D6D5-41C2-8978-D39D36EA1A46}" destId="{3F7EB425-B438-4326-9BC4-C13E0839B25D}" srcOrd="3" destOrd="0" presId="urn:microsoft.com/office/officeart/2005/8/layout/radial1"/>
    <dgm:cxn modelId="{2EE3E422-6F87-4925-B8B7-6CFCE36B95AA}" type="presParOf" srcId="{3F7EB425-B438-4326-9BC4-C13E0839B25D}" destId="{1F2C9E33-DC1C-4A9E-9F63-384EC6BD1418}" srcOrd="0" destOrd="0" presId="urn:microsoft.com/office/officeart/2005/8/layout/radial1"/>
    <dgm:cxn modelId="{CE441B87-181A-4877-B2DE-0780C5448FBC}" type="presParOf" srcId="{07583206-D6D5-41C2-8978-D39D36EA1A46}" destId="{1027123C-C069-43A4-BC59-C463F3762355}" srcOrd="4" destOrd="0" presId="urn:microsoft.com/office/officeart/2005/8/layout/radial1"/>
    <dgm:cxn modelId="{8A7FA3F5-1532-4CA1-B514-D9343043A536}" type="presParOf" srcId="{07583206-D6D5-41C2-8978-D39D36EA1A46}" destId="{705ABB9D-420C-4BA3-BAFF-93D03C2E68CF}" srcOrd="5" destOrd="0" presId="urn:microsoft.com/office/officeart/2005/8/layout/radial1"/>
    <dgm:cxn modelId="{E2565544-1C9F-4345-ACF5-DEE730E62097}" type="presParOf" srcId="{705ABB9D-420C-4BA3-BAFF-93D03C2E68CF}" destId="{A6059D3A-5118-494A-BAF2-7CFE842FFFCD}" srcOrd="0" destOrd="0" presId="urn:microsoft.com/office/officeart/2005/8/layout/radial1"/>
    <dgm:cxn modelId="{BB1BB4D6-9096-4485-BCB1-099DA7FF78DC}" type="presParOf" srcId="{07583206-D6D5-41C2-8978-D39D36EA1A46}" destId="{6DB14BBB-4C3F-4E18-AE2D-1962AE996C6F}" srcOrd="6" destOrd="0" presId="urn:microsoft.com/office/officeart/2005/8/layout/radial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8EBF00-75DA-4392-8A0B-BAD78992BD76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7CBFAADF-DCE8-4D77-AE7D-6EF9E5CEABF6}">
      <dgm:prSet phldrT="[Texto]"/>
      <dgm:spPr/>
      <dgm:t>
        <a:bodyPr/>
        <a:lstStyle/>
        <a:p>
          <a:r>
            <a:rPr lang="es-ES_tradnl" dirty="0" smtClean="0"/>
            <a:t>Servicios</a:t>
          </a:r>
          <a:br>
            <a:rPr lang="es-ES_tradnl" dirty="0" smtClean="0"/>
          </a:br>
          <a:r>
            <a:rPr lang="es-ES_tradnl" dirty="0" smtClean="0"/>
            <a:t>Diseño de Ambientes de Aprendizaje</a:t>
          </a:r>
          <a:endParaRPr lang="es-ES_tradnl" dirty="0"/>
        </a:p>
      </dgm:t>
    </dgm:pt>
    <dgm:pt modelId="{1687AE8A-CBEC-474F-A232-6A17D3FE1A58}" type="parTrans" cxnId="{F11CC0F5-7BB3-4006-8D7D-2C933D1BD5A8}">
      <dgm:prSet/>
      <dgm:spPr/>
      <dgm:t>
        <a:bodyPr/>
        <a:lstStyle/>
        <a:p>
          <a:endParaRPr lang="es-ES_tradnl"/>
        </a:p>
      </dgm:t>
    </dgm:pt>
    <dgm:pt modelId="{21396877-86DD-4129-94D2-37FCCE805DFA}" type="sibTrans" cxnId="{F11CC0F5-7BB3-4006-8D7D-2C933D1BD5A8}">
      <dgm:prSet/>
      <dgm:spPr/>
      <dgm:t>
        <a:bodyPr/>
        <a:lstStyle/>
        <a:p>
          <a:endParaRPr lang="es-ES_tradnl"/>
        </a:p>
      </dgm:t>
    </dgm:pt>
    <dgm:pt modelId="{5493F58D-7CE4-48E7-9192-6DA5DBE5444C}">
      <dgm:prSet phldrT="[Texto]"/>
      <dgm:spPr/>
      <dgm:t>
        <a:bodyPr/>
        <a:lstStyle/>
        <a:p>
          <a:r>
            <a:rPr lang="es-MX" dirty="0" smtClean="0"/>
            <a:t>Planeación y Diseño de recursos formativos</a:t>
          </a:r>
          <a:endParaRPr lang="es-ES_tradnl" dirty="0"/>
        </a:p>
      </dgm:t>
    </dgm:pt>
    <dgm:pt modelId="{EC2057E8-B329-4548-9819-6238441D31E0}" type="sibTrans" cxnId="{A3861B3F-8FD8-48A0-9B09-8F310875F2B4}">
      <dgm:prSet/>
      <dgm:spPr/>
      <dgm:t>
        <a:bodyPr/>
        <a:lstStyle/>
        <a:p>
          <a:endParaRPr lang="es-ES_tradnl"/>
        </a:p>
      </dgm:t>
    </dgm:pt>
    <dgm:pt modelId="{E136804F-FD81-4D18-832A-9E1A7EA7F54F}" type="parTrans" cxnId="{A3861B3F-8FD8-48A0-9B09-8F310875F2B4}">
      <dgm:prSet/>
      <dgm:spPr/>
      <dgm:t>
        <a:bodyPr/>
        <a:lstStyle/>
        <a:p>
          <a:endParaRPr lang="es-ES_tradnl"/>
        </a:p>
      </dgm:t>
    </dgm:pt>
    <dgm:pt modelId="{703920C5-BB13-4A8A-83B5-573D502D67A7}">
      <dgm:prSet/>
      <dgm:spPr/>
      <dgm:t>
        <a:bodyPr/>
        <a:lstStyle/>
        <a:p>
          <a:r>
            <a:rPr lang="es-MX" dirty="0" smtClean="0"/>
            <a:t>Diseño de micrositios</a:t>
          </a:r>
          <a:endParaRPr lang="es-MX" dirty="0"/>
        </a:p>
      </dgm:t>
    </dgm:pt>
    <dgm:pt modelId="{F59A3BBE-6195-415C-8A6A-71B4CA7F2F8F}" type="parTrans" cxnId="{F00C280C-4DC4-4E26-8207-60E5AEE4070F}">
      <dgm:prSet/>
      <dgm:spPr/>
      <dgm:t>
        <a:bodyPr/>
        <a:lstStyle/>
        <a:p>
          <a:endParaRPr lang="es-ES_tradnl"/>
        </a:p>
      </dgm:t>
    </dgm:pt>
    <dgm:pt modelId="{0186ABB0-01E0-4AB5-875C-ABE41FD6C193}" type="sibTrans" cxnId="{F00C280C-4DC4-4E26-8207-60E5AEE4070F}">
      <dgm:prSet/>
      <dgm:spPr/>
      <dgm:t>
        <a:bodyPr/>
        <a:lstStyle/>
        <a:p>
          <a:endParaRPr lang="es-ES_tradnl"/>
        </a:p>
      </dgm:t>
    </dgm:pt>
    <dgm:pt modelId="{2BF93260-E458-4E5C-9E4D-4B974AAA66E8}">
      <dgm:prSet/>
      <dgm:spPr/>
      <dgm:t>
        <a:bodyPr/>
        <a:lstStyle/>
        <a:p>
          <a:r>
            <a:rPr lang="es-MX" dirty="0" smtClean="0"/>
            <a:t>Personalizaciones de plataforma</a:t>
          </a:r>
        </a:p>
      </dgm:t>
    </dgm:pt>
    <dgm:pt modelId="{6EB0903B-B238-492F-8CDB-88D39D403857}" type="parTrans" cxnId="{973240B6-C9D0-4160-A67B-F88916EE14A2}">
      <dgm:prSet/>
      <dgm:spPr/>
      <dgm:t>
        <a:bodyPr/>
        <a:lstStyle/>
        <a:p>
          <a:endParaRPr lang="es-ES_tradnl"/>
        </a:p>
      </dgm:t>
    </dgm:pt>
    <dgm:pt modelId="{0C6317B4-4262-4D64-840D-D6876FA62406}" type="sibTrans" cxnId="{973240B6-C9D0-4160-A67B-F88916EE14A2}">
      <dgm:prSet/>
      <dgm:spPr/>
      <dgm:t>
        <a:bodyPr/>
        <a:lstStyle/>
        <a:p>
          <a:endParaRPr lang="es-ES_tradnl"/>
        </a:p>
      </dgm:t>
    </dgm:pt>
    <dgm:pt modelId="{07583206-D6D5-41C2-8978-D39D36EA1A46}" type="pres">
      <dgm:prSet presAssocID="{578EBF00-75DA-4392-8A0B-BAD78992BD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FD194891-752F-4566-AB0A-BF313649E55F}" type="pres">
      <dgm:prSet presAssocID="{7CBFAADF-DCE8-4D77-AE7D-6EF9E5CEABF6}" presName="centerShape" presStyleLbl="node0" presStyleIdx="0" presStyleCnt="1"/>
      <dgm:spPr/>
      <dgm:t>
        <a:bodyPr/>
        <a:lstStyle/>
        <a:p>
          <a:endParaRPr lang="es-ES_tradnl"/>
        </a:p>
      </dgm:t>
    </dgm:pt>
    <dgm:pt modelId="{10042AF6-E791-4127-B7BE-5FACAE9499DB}" type="pres">
      <dgm:prSet presAssocID="{E136804F-FD81-4D18-832A-9E1A7EA7F54F}" presName="Name9" presStyleLbl="parChTrans1D2" presStyleIdx="0" presStyleCnt="3"/>
      <dgm:spPr/>
      <dgm:t>
        <a:bodyPr/>
        <a:lstStyle/>
        <a:p>
          <a:endParaRPr lang="es-ES_tradnl"/>
        </a:p>
      </dgm:t>
    </dgm:pt>
    <dgm:pt modelId="{F2A6C380-B0F2-44BC-8979-7E72E35364C3}" type="pres">
      <dgm:prSet presAssocID="{E136804F-FD81-4D18-832A-9E1A7EA7F54F}" presName="connTx" presStyleLbl="parChTrans1D2" presStyleIdx="0" presStyleCnt="3"/>
      <dgm:spPr/>
      <dgm:t>
        <a:bodyPr/>
        <a:lstStyle/>
        <a:p>
          <a:endParaRPr lang="es-ES_tradnl"/>
        </a:p>
      </dgm:t>
    </dgm:pt>
    <dgm:pt modelId="{6166838E-D42E-4C11-8E43-29068223BCBB}" type="pres">
      <dgm:prSet presAssocID="{5493F58D-7CE4-48E7-9192-6DA5DBE544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B56DD31-A619-45D4-916D-10381A5080A9}" type="pres">
      <dgm:prSet presAssocID="{F59A3BBE-6195-415C-8A6A-71B4CA7F2F8F}" presName="Name9" presStyleLbl="parChTrans1D2" presStyleIdx="1" presStyleCnt="3"/>
      <dgm:spPr/>
      <dgm:t>
        <a:bodyPr/>
        <a:lstStyle/>
        <a:p>
          <a:endParaRPr lang="es-ES_tradnl"/>
        </a:p>
      </dgm:t>
    </dgm:pt>
    <dgm:pt modelId="{543F34A2-4E0B-4522-BEBF-1803EB9835CB}" type="pres">
      <dgm:prSet presAssocID="{F59A3BBE-6195-415C-8A6A-71B4CA7F2F8F}" presName="connTx" presStyleLbl="parChTrans1D2" presStyleIdx="1" presStyleCnt="3"/>
      <dgm:spPr/>
      <dgm:t>
        <a:bodyPr/>
        <a:lstStyle/>
        <a:p>
          <a:endParaRPr lang="es-ES_tradnl"/>
        </a:p>
      </dgm:t>
    </dgm:pt>
    <dgm:pt modelId="{0D064205-03BA-4EEF-B79A-BD046AF3DEC4}" type="pres">
      <dgm:prSet presAssocID="{703920C5-BB13-4A8A-83B5-573D502D67A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F4F44B2-04BC-48DA-953D-AC3E4F6CA24B}" type="pres">
      <dgm:prSet presAssocID="{6EB0903B-B238-492F-8CDB-88D39D403857}" presName="Name9" presStyleLbl="parChTrans1D2" presStyleIdx="2" presStyleCnt="3"/>
      <dgm:spPr/>
      <dgm:t>
        <a:bodyPr/>
        <a:lstStyle/>
        <a:p>
          <a:endParaRPr lang="es-ES_tradnl"/>
        </a:p>
      </dgm:t>
    </dgm:pt>
    <dgm:pt modelId="{2A07CC58-48A8-4901-BA2D-4A47BD8CD1D1}" type="pres">
      <dgm:prSet presAssocID="{6EB0903B-B238-492F-8CDB-88D39D403857}" presName="connTx" presStyleLbl="parChTrans1D2" presStyleIdx="2" presStyleCnt="3"/>
      <dgm:spPr/>
      <dgm:t>
        <a:bodyPr/>
        <a:lstStyle/>
        <a:p>
          <a:endParaRPr lang="es-ES_tradnl"/>
        </a:p>
      </dgm:t>
    </dgm:pt>
    <dgm:pt modelId="{64689D1B-A8E8-4D75-B753-2BC6E41CE5D8}" type="pres">
      <dgm:prSet presAssocID="{2BF93260-E458-4E5C-9E4D-4B974AAA66E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A3861B3F-8FD8-48A0-9B09-8F310875F2B4}" srcId="{7CBFAADF-DCE8-4D77-AE7D-6EF9E5CEABF6}" destId="{5493F58D-7CE4-48E7-9192-6DA5DBE5444C}" srcOrd="0" destOrd="0" parTransId="{E136804F-FD81-4D18-832A-9E1A7EA7F54F}" sibTransId="{EC2057E8-B329-4548-9819-6238441D31E0}"/>
    <dgm:cxn modelId="{57D17CB8-F4A2-43A9-ADD2-CD4A4AFDD817}" type="presOf" srcId="{578EBF00-75DA-4392-8A0B-BAD78992BD76}" destId="{07583206-D6D5-41C2-8978-D39D36EA1A46}" srcOrd="0" destOrd="0" presId="urn:microsoft.com/office/officeart/2005/8/layout/radial1"/>
    <dgm:cxn modelId="{4DB461AF-31E5-4E5A-B6F4-1B9E28B51D1F}" type="presOf" srcId="{E136804F-FD81-4D18-832A-9E1A7EA7F54F}" destId="{10042AF6-E791-4127-B7BE-5FACAE9499DB}" srcOrd="0" destOrd="0" presId="urn:microsoft.com/office/officeart/2005/8/layout/radial1"/>
    <dgm:cxn modelId="{973240B6-C9D0-4160-A67B-F88916EE14A2}" srcId="{7CBFAADF-DCE8-4D77-AE7D-6EF9E5CEABF6}" destId="{2BF93260-E458-4E5C-9E4D-4B974AAA66E8}" srcOrd="2" destOrd="0" parTransId="{6EB0903B-B238-492F-8CDB-88D39D403857}" sibTransId="{0C6317B4-4262-4D64-840D-D6876FA62406}"/>
    <dgm:cxn modelId="{7C41E93F-356E-4C17-B3BB-05FD7C832956}" type="presOf" srcId="{6EB0903B-B238-492F-8CDB-88D39D403857}" destId="{2A07CC58-48A8-4901-BA2D-4A47BD8CD1D1}" srcOrd="1" destOrd="0" presId="urn:microsoft.com/office/officeart/2005/8/layout/radial1"/>
    <dgm:cxn modelId="{F00C280C-4DC4-4E26-8207-60E5AEE4070F}" srcId="{7CBFAADF-DCE8-4D77-AE7D-6EF9E5CEABF6}" destId="{703920C5-BB13-4A8A-83B5-573D502D67A7}" srcOrd="1" destOrd="0" parTransId="{F59A3BBE-6195-415C-8A6A-71B4CA7F2F8F}" sibTransId="{0186ABB0-01E0-4AB5-875C-ABE41FD6C193}"/>
    <dgm:cxn modelId="{63C0ED16-5340-4B07-ABD5-C6099EA622A2}" type="presOf" srcId="{6EB0903B-B238-492F-8CDB-88D39D403857}" destId="{AF4F44B2-04BC-48DA-953D-AC3E4F6CA24B}" srcOrd="0" destOrd="0" presId="urn:microsoft.com/office/officeart/2005/8/layout/radial1"/>
    <dgm:cxn modelId="{58FCA27C-4463-4F2D-AA04-95BA77B6CE4F}" type="presOf" srcId="{7CBFAADF-DCE8-4D77-AE7D-6EF9E5CEABF6}" destId="{FD194891-752F-4566-AB0A-BF313649E55F}" srcOrd="0" destOrd="0" presId="urn:microsoft.com/office/officeart/2005/8/layout/radial1"/>
    <dgm:cxn modelId="{F11CC0F5-7BB3-4006-8D7D-2C933D1BD5A8}" srcId="{578EBF00-75DA-4392-8A0B-BAD78992BD76}" destId="{7CBFAADF-DCE8-4D77-AE7D-6EF9E5CEABF6}" srcOrd="0" destOrd="0" parTransId="{1687AE8A-CBEC-474F-A232-6A17D3FE1A58}" sibTransId="{21396877-86DD-4129-94D2-37FCCE805DFA}"/>
    <dgm:cxn modelId="{AF853394-0812-4C7F-98E7-8572A4A9C49C}" type="presOf" srcId="{2BF93260-E458-4E5C-9E4D-4B974AAA66E8}" destId="{64689D1B-A8E8-4D75-B753-2BC6E41CE5D8}" srcOrd="0" destOrd="0" presId="urn:microsoft.com/office/officeart/2005/8/layout/radial1"/>
    <dgm:cxn modelId="{F1BC6053-80C5-4CCE-AB54-149866B101A8}" type="presOf" srcId="{5493F58D-7CE4-48E7-9192-6DA5DBE5444C}" destId="{6166838E-D42E-4C11-8E43-29068223BCBB}" srcOrd="0" destOrd="0" presId="urn:microsoft.com/office/officeart/2005/8/layout/radial1"/>
    <dgm:cxn modelId="{EBF6F5AE-9847-4B04-9DB1-CAE36280006E}" type="presOf" srcId="{703920C5-BB13-4A8A-83B5-573D502D67A7}" destId="{0D064205-03BA-4EEF-B79A-BD046AF3DEC4}" srcOrd="0" destOrd="0" presId="urn:microsoft.com/office/officeart/2005/8/layout/radial1"/>
    <dgm:cxn modelId="{FA7D81AF-D685-48C7-A45A-1EF6C15FA693}" type="presOf" srcId="{F59A3BBE-6195-415C-8A6A-71B4CA7F2F8F}" destId="{8B56DD31-A619-45D4-916D-10381A5080A9}" srcOrd="0" destOrd="0" presId="urn:microsoft.com/office/officeart/2005/8/layout/radial1"/>
    <dgm:cxn modelId="{D01EF2AB-A7CA-49B6-860B-C5A953B16CF1}" type="presOf" srcId="{E136804F-FD81-4D18-832A-9E1A7EA7F54F}" destId="{F2A6C380-B0F2-44BC-8979-7E72E35364C3}" srcOrd="1" destOrd="0" presId="urn:microsoft.com/office/officeart/2005/8/layout/radial1"/>
    <dgm:cxn modelId="{CCAE3BF6-4C78-467E-BF85-EE101E2C1A4C}" type="presOf" srcId="{F59A3BBE-6195-415C-8A6A-71B4CA7F2F8F}" destId="{543F34A2-4E0B-4522-BEBF-1803EB9835CB}" srcOrd="1" destOrd="0" presId="urn:microsoft.com/office/officeart/2005/8/layout/radial1"/>
    <dgm:cxn modelId="{5081FDF1-141F-4EB9-811A-EF3A597A1131}" type="presParOf" srcId="{07583206-D6D5-41C2-8978-D39D36EA1A46}" destId="{FD194891-752F-4566-AB0A-BF313649E55F}" srcOrd="0" destOrd="0" presId="urn:microsoft.com/office/officeart/2005/8/layout/radial1"/>
    <dgm:cxn modelId="{0D4E07FB-0D85-4F56-A1D5-CF5ABE85A289}" type="presParOf" srcId="{07583206-D6D5-41C2-8978-D39D36EA1A46}" destId="{10042AF6-E791-4127-B7BE-5FACAE9499DB}" srcOrd="1" destOrd="0" presId="urn:microsoft.com/office/officeart/2005/8/layout/radial1"/>
    <dgm:cxn modelId="{F30D0B18-3109-4123-B2BF-30F03558FE84}" type="presParOf" srcId="{10042AF6-E791-4127-B7BE-5FACAE9499DB}" destId="{F2A6C380-B0F2-44BC-8979-7E72E35364C3}" srcOrd="0" destOrd="0" presId="urn:microsoft.com/office/officeart/2005/8/layout/radial1"/>
    <dgm:cxn modelId="{1F521D58-2509-421A-B532-123C56A048A8}" type="presParOf" srcId="{07583206-D6D5-41C2-8978-D39D36EA1A46}" destId="{6166838E-D42E-4C11-8E43-29068223BCBB}" srcOrd="2" destOrd="0" presId="urn:microsoft.com/office/officeart/2005/8/layout/radial1"/>
    <dgm:cxn modelId="{97CF8B0D-CAFD-4B5B-9DE2-103BB0B14B5D}" type="presParOf" srcId="{07583206-D6D5-41C2-8978-D39D36EA1A46}" destId="{8B56DD31-A619-45D4-916D-10381A5080A9}" srcOrd="3" destOrd="0" presId="urn:microsoft.com/office/officeart/2005/8/layout/radial1"/>
    <dgm:cxn modelId="{00381972-5D51-4FC3-8845-2E54F1B45F0C}" type="presParOf" srcId="{8B56DD31-A619-45D4-916D-10381A5080A9}" destId="{543F34A2-4E0B-4522-BEBF-1803EB9835CB}" srcOrd="0" destOrd="0" presId="urn:microsoft.com/office/officeart/2005/8/layout/radial1"/>
    <dgm:cxn modelId="{884B75D9-4042-4F0F-89FB-001A999D51FD}" type="presParOf" srcId="{07583206-D6D5-41C2-8978-D39D36EA1A46}" destId="{0D064205-03BA-4EEF-B79A-BD046AF3DEC4}" srcOrd="4" destOrd="0" presId="urn:microsoft.com/office/officeart/2005/8/layout/radial1"/>
    <dgm:cxn modelId="{47B5F56B-9B65-4EEB-85CF-512486945530}" type="presParOf" srcId="{07583206-D6D5-41C2-8978-D39D36EA1A46}" destId="{AF4F44B2-04BC-48DA-953D-AC3E4F6CA24B}" srcOrd="5" destOrd="0" presId="urn:microsoft.com/office/officeart/2005/8/layout/radial1"/>
    <dgm:cxn modelId="{45C35E1D-017A-4E87-A679-B94B3DDEBE12}" type="presParOf" srcId="{AF4F44B2-04BC-48DA-953D-AC3E4F6CA24B}" destId="{2A07CC58-48A8-4901-BA2D-4A47BD8CD1D1}" srcOrd="0" destOrd="0" presId="urn:microsoft.com/office/officeart/2005/8/layout/radial1"/>
    <dgm:cxn modelId="{D34BE36C-F833-4D09-AEC1-151E3FCAD83C}" type="presParOf" srcId="{07583206-D6D5-41C2-8978-D39D36EA1A46}" destId="{64689D1B-A8E8-4D75-B753-2BC6E41CE5D8}" srcOrd="6" destOrd="0" presId="urn:microsoft.com/office/officeart/2005/8/layout/radial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8EBF00-75DA-4392-8A0B-BAD78992BD76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7CBFAADF-DCE8-4D77-AE7D-6EF9E5CEABF6}">
      <dgm:prSet phldrT="[Texto]"/>
      <dgm:spPr/>
      <dgm:t>
        <a:bodyPr/>
        <a:lstStyle/>
        <a:p>
          <a:r>
            <a:rPr lang="es-ES_tradnl" dirty="0" smtClean="0"/>
            <a:t>Dispositivos Móviles</a:t>
          </a:r>
          <a:endParaRPr lang="es-ES_tradnl" dirty="0"/>
        </a:p>
      </dgm:t>
    </dgm:pt>
    <dgm:pt modelId="{1687AE8A-CBEC-474F-A232-6A17D3FE1A58}" type="parTrans" cxnId="{F11CC0F5-7BB3-4006-8D7D-2C933D1BD5A8}">
      <dgm:prSet/>
      <dgm:spPr/>
      <dgm:t>
        <a:bodyPr/>
        <a:lstStyle/>
        <a:p>
          <a:endParaRPr lang="es-ES_tradnl"/>
        </a:p>
      </dgm:t>
    </dgm:pt>
    <dgm:pt modelId="{21396877-86DD-4129-94D2-37FCCE805DFA}" type="sibTrans" cxnId="{F11CC0F5-7BB3-4006-8D7D-2C933D1BD5A8}">
      <dgm:prSet/>
      <dgm:spPr/>
      <dgm:t>
        <a:bodyPr/>
        <a:lstStyle/>
        <a:p>
          <a:endParaRPr lang="es-ES_tradnl"/>
        </a:p>
      </dgm:t>
    </dgm:pt>
    <dgm:pt modelId="{5493F58D-7CE4-48E7-9192-6DA5DBE5444C}">
      <dgm:prSet phldrT="[Texto]"/>
      <dgm:spPr/>
      <dgm:t>
        <a:bodyPr/>
        <a:lstStyle/>
        <a:p>
          <a:r>
            <a:rPr lang="es-MX" dirty="0" smtClean="0">
              <a:effectLst/>
            </a:rPr>
            <a:t>Teléfono Celular </a:t>
          </a:r>
          <a:endParaRPr lang="es-ES_tradnl" dirty="0"/>
        </a:p>
      </dgm:t>
    </dgm:pt>
    <dgm:pt modelId="{EC2057E8-B329-4548-9819-6238441D31E0}" type="sibTrans" cxnId="{A3861B3F-8FD8-48A0-9B09-8F310875F2B4}">
      <dgm:prSet/>
      <dgm:spPr/>
      <dgm:t>
        <a:bodyPr/>
        <a:lstStyle/>
        <a:p>
          <a:endParaRPr lang="es-ES_tradnl"/>
        </a:p>
      </dgm:t>
    </dgm:pt>
    <dgm:pt modelId="{E136804F-FD81-4D18-832A-9E1A7EA7F54F}" type="parTrans" cxnId="{A3861B3F-8FD8-48A0-9B09-8F310875F2B4}">
      <dgm:prSet/>
      <dgm:spPr/>
      <dgm:t>
        <a:bodyPr/>
        <a:lstStyle/>
        <a:p>
          <a:endParaRPr lang="es-ES_tradnl"/>
        </a:p>
      </dgm:t>
    </dgm:pt>
    <dgm:pt modelId="{A29622E6-80D2-46DA-80DD-9BA40DF3DA97}">
      <dgm:prSet/>
      <dgm:spPr/>
      <dgm:t>
        <a:bodyPr/>
        <a:lstStyle/>
        <a:p>
          <a:r>
            <a:rPr lang="es-MX" dirty="0" smtClean="0">
              <a:effectLst/>
            </a:rPr>
            <a:t>PDA </a:t>
          </a:r>
        </a:p>
      </dgm:t>
    </dgm:pt>
    <dgm:pt modelId="{FD8A5274-FD0F-433E-8C82-F418DC5977B8}" type="parTrans" cxnId="{3A298603-6A9C-4CD8-8307-403543A432DE}">
      <dgm:prSet/>
      <dgm:spPr/>
      <dgm:t>
        <a:bodyPr/>
        <a:lstStyle/>
        <a:p>
          <a:endParaRPr lang="es-ES_tradnl"/>
        </a:p>
      </dgm:t>
    </dgm:pt>
    <dgm:pt modelId="{34F85952-FDC7-4CA1-8E99-109C841CA616}" type="sibTrans" cxnId="{3A298603-6A9C-4CD8-8307-403543A432DE}">
      <dgm:prSet/>
      <dgm:spPr/>
      <dgm:t>
        <a:bodyPr/>
        <a:lstStyle/>
        <a:p>
          <a:endParaRPr lang="es-ES_tradnl"/>
        </a:p>
      </dgm:t>
    </dgm:pt>
    <dgm:pt modelId="{0666A5A1-68DD-46C2-A896-3A461073BCDB}">
      <dgm:prSet/>
      <dgm:spPr/>
      <dgm:t>
        <a:bodyPr/>
        <a:lstStyle/>
        <a:p>
          <a:r>
            <a:rPr lang="es-MX" dirty="0" smtClean="0">
              <a:effectLst/>
            </a:rPr>
            <a:t>Tablet</a:t>
          </a:r>
        </a:p>
      </dgm:t>
    </dgm:pt>
    <dgm:pt modelId="{40CCA843-EAA1-427D-A7C0-9271FB29567D}" type="parTrans" cxnId="{C6DAF49F-117B-4D87-A4E7-6B1513182E28}">
      <dgm:prSet/>
      <dgm:spPr/>
      <dgm:t>
        <a:bodyPr/>
        <a:lstStyle/>
        <a:p>
          <a:endParaRPr lang="es-ES_tradnl"/>
        </a:p>
      </dgm:t>
    </dgm:pt>
    <dgm:pt modelId="{70FC9761-02AF-432B-87D5-2049B38D24B6}" type="sibTrans" cxnId="{C6DAF49F-117B-4D87-A4E7-6B1513182E28}">
      <dgm:prSet/>
      <dgm:spPr/>
      <dgm:t>
        <a:bodyPr/>
        <a:lstStyle/>
        <a:p>
          <a:endParaRPr lang="es-ES_tradnl"/>
        </a:p>
      </dgm:t>
    </dgm:pt>
    <dgm:pt modelId="{07583206-D6D5-41C2-8978-D39D36EA1A46}" type="pres">
      <dgm:prSet presAssocID="{578EBF00-75DA-4392-8A0B-BAD78992BD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FD194891-752F-4566-AB0A-BF313649E55F}" type="pres">
      <dgm:prSet presAssocID="{7CBFAADF-DCE8-4D77-AE7D-6EF9E5CEABF6}" presName="centerShape" presStyleLbl="node0" presStyleIdx="0" presStyleCnt="1"/>
      <dgm:spPr/>
      <dgm:t>
        <a:bodyPr/>
        <a:lstStyle/>
        <a:p>
          <a:endParaRPr lang="es-ES_tradnl"/>
        </a:p>
      </dgm:t>
    </dgm:pt>
    <dgm:pt modelId="{10042AF6-E791-4127-B7BE-5FACAE9499DB}" type="pres">
      <dgm:prSet presAssocID="{E136804F-FD81-4D18-832A-9E1A7EA7F54F}" presName="Name9" presStyleLbl="parChTrans1D2" presStyleIdx="0" presStyleCnt="3"/>
      <dgm:spPr/>
      <dgm:t>
        <a:bodyPr/>
        <a:lstStyle/>
        <a:p>
          <a:endParaRPr lang="es-ES_tradnl"/>
        </a:p>
      </dgm:t>
    </dgm:pt>
    <dgm:pt modelId="{F2A6C380-B0F2-44BC-8979-7E72E35364C3}" type="pres">
      <dgm:prSet presAssocID="{E136804F-FD81-4D18-832A-9E1A7EA7F54F}" presName="connTx" presStyleLbl="parChTrans1D2" presStyleIdx="0" presStyleCnt="3"/>
      <dgm:spPr/>
      <dgm:t>
        <a:bodyPr/>
        <a:lstStyle/>
        <a:p>
          <a:endParaRPr lang="es-ES_tradnl"/>
        </a:p>
      </dgm:t>
    </dgm:pt>
    <dgm:pt modelId="{6166838E-D42E-4C11-8E43-29068223BCBB}" type="pres">
      <dgm:prSet presAssocID="{5493F58D-7CE4-48E7-9192-6DA5DBE544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AA95D2D-4612-4C95-8E4A-084C14CF7550}" type="pres">
      <dgm:prSet presAssocID="{FD8A5274-FD0F-433E-8C82-F418DC5977B8}" presName="Name9" presStyleLbl="parChTrans1D2" presStyleIdx="1" presStyleCnt="3"/>
      <dgm:spPr/>
      <dgm:t>
        <a:bodyPr/>
        <a:lstStyle/>
        <a:p>
          <a:endParaRPr lang="es-ES_tradnl"/>
        </a:p>
      </dgm:t>
    </dgm:pt>
    <dgm:pt modelId="{CF8D15F8-20CB-4D6D-95D9-C18F573A6ADB}" type="pres">
      <dgm:prSet presAssocID="{FD8A5274-FD0F-433E-8C82-F418DC5977B8}" presName="connTx" presStyleLbl="parChTrans1D2" presStyleIdx="1" presStyleCnt="3"/>
      <dgm:spPr/>
      <dgm:t>
        <a:bodyPr/>
        <a:lstStyle/>
        <a:p>
          <a:endParaRPr lang="es-ES_tradnl"/>
        </a:p>
      </dgm:t>
    </dgm:pt>
    <dgm:pt modelId="{42275FDA-88B0-4964-B8B3-941DD0B25958}" type="pres">
      <dgm:prSet presAssocID="{A29622E6-80D2-46DA-80DD-9BA40DF3DA9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9FDBA85-BA18-4F4F-ABB5-1F3C06E1DF5A}" type="pres">
      <dgm:prSet presAssocID="{40CCA843-EAA1-427D-A7C0-9271FB29567D}" presName="Name9" presStyleLbl="parChTrans1D2" presStyleIdx="2" presStyleCnt="3"/>
      <dgm:spPr/>
      <dgm:t>
        <a:bodyPr/>
        <a:lstStyle/>
        <a:p>
          <a:endParaRPr lang="es-ES_tradnl"/>
        </a:p>
      </dgm:t>
    </dgm:pt>
    <dgm:pt modelId="{E48AA5AB-1BBA-49AD-BE51-2BACFA1E917E}" type="pres">
      <dgm:prSet presAssocID="{40CCA843-EAA1-427D-A7C0-9271FB29567D}" presName="connTx" presStyleLbl="parChTrans1D2" presStyleIdx="2" presStyleCnt="3"/>
      <dgm:spPr/>
      <dgm:t>
        <a:bodyPr/>
        <a:lstStyle/>
        <a:p>
          <a:endParaRPr lang="es-ES_tradnl"/>
        </a:p>
      </dgm:t>
    </dgm:pt>
    <dgm:pt modelId="{DCCD066D-95AB-4B63-BAE9-7DBFCE773797}" type="pres">
      <dgm:prSet presAssocID="{0666A5A1-68DD-46C2-A896-3A461073BCD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F11CC0F5-7BB3-4006-8D7D-2C933D1BD5A8}" srcId="{578EBF00-75DA-4392-8A0B-BAD78992BD76}" destId="{7CBFAADF-DCE8-4D77-AE7D-6EF9E5CEABF6}" srcOrd="0" destOrd="0" parTransId="{1687AE8A-CBEC-474F-A232-6A17D3FE1A58}" sibTransId="{21396877-86DD-4129-94D2-37FCCE805DFA}"/>
    <dgm:cxn modelId="{1468DE18-DA32-4927-B37E-657CFBA45EDB}" type="presOf" srcId="{FD8A5274-FD0F-433E-8C82-F418DC5977B8}" destId="{5AA95D2D-4612-4C95-8E4A-084C14CF7550}" srcOrd="0" destOrd="0" presId="urn:microsoft.com/office/officeart/2005/8/layout/radial1"/>
    <dgm:cxn modelId="{BF5D3CD7-51B1-4AE9-B825-6304DA27E629}" type="presOf" srcId="{578EBF00-75DA-4392-8A0B-BAD78992BD76}" destId="{07583206-D6D5-41C2-8978-D39D36EA1A46}" srcOrd="0" destOrd="0" presId="urn:microsoft.com/office/officeart/2005/8/layout/radial1"/>
    <dgm:cxn modelId="{C6DAF49F-117B-4D87-A4E7-6B1513182E28}" srcId="{7CBFAADF-DCE8-4D77-AE7D-6EF9E5CEABF6}" destId="{0666A5A1-68DD-46C2-A896-3A461073BCDB}" srcOrd="2" destOrd="0" parTransId="{40CCA843-EAA1-427D-A7C0-9271FB29567D}" sibTransId="{70FC9761-02AF-432B-87D5-2049B38D24B6}"/>
    <dgm:cxn modelId="{3A298603-6A9C-4CD8-8307-403543A432DE}" srcId="{7CBFAADF-DCE8-4D77-AE7D-6EF9E5CEABF6}" destId="{A29622E6-80D2-46DA-80DD-9BA40DF3DA97}" srcOrd="1" destOrd="0" parTransId="{FD8A5274-FD0F-433E-8C82-F418DC5977B8}" sibTransId="{34F85952-FDC7-4CA1-8E99-109C841CA616}"/>
    <dgm:cxn modelId="{51FBE616-D4F7-4B67-BDDB-1A8A8F02D771}" type="presOf" srcId="{A29622E6-80D2-46DA-80DD-9BA40DF3DA97}" destId="{42275FDA-88B0-4964-B8B3-941DD0B25958}" srcOrd="0" destOrd="0" presId="urn:microsoft.com/office/officeart/2005/8/layout/radial1"/>
    <dgm:cxn modelId="{A3861B3F-8FD8-48A0-9B09-8F310875F2B4}" srcId="{7CBFAADF-DCE8-4D77-AE7D-6EF9E5CEABF6}" destId="{5493F58D-7CE4-48E7-9192-6DA5DBE5444C}" srcOrd="0" destOrd="0" parTransId="{E136804F-FD81-4D18-832A-9E1A7EA7F54F}" sibTransId="{EC2057E8-B329-4548-9819-6238441D31E0}"/>
    <dgm:cxn modelId="{BD3A3E86-359F-4DC7-98D9-222951314116}" type="presOf" srcId="{E136804F-FD81-4D18-832A-9E1A7EA7F54F}" destId="{F2A6C380-B0F2-44BC-8979-7E72E35364C3}" srcOrd="1" destOrd="0" presId="urn:microsoft.com/office/officeart/2005/8/layout/radial1"/>
    <dgm:cxn modelId="{7D97C0C4-176B-415F-BFF9-A4FA07DF59B1}" type="presOf" srcId="{7CBFAADF-DCE8-4D77-AE7D-6EF9E5CEABF6}" destId="{FD194891-752F-4566-AB0A-BF313649E55F}" srcOrd="0" destOrd="0" presId="urn:microsoft.com/office/officeart/2005/8/layout/radial1"/>
    <dgm:cxn modelId="{02D51F74-38CD-42A1-B2A7-9E53B948214E}" type="presOf" srcId="{FD8A5274-FD0F-433E-8C82-F418DC5977B8}" destId="{CF8D15F8-20CB-4D6D-95D9-C18F573A6ADB}" srcOrd="1" destOrd="0" presId="urn:microsoft.com/office/officeart/2005/8/layout/radial1"/>
    <dgm:cxn modelId="{22D898BB-0F41-4100-8415-D9FDD10E50D9}" type="presOf" srcId="{40CCA843-EAA1-427D-A7C0-9271FB29567D}" destId="{C9FDBA85-BA18-4F4F-ABB5-1F3C06E1DF5A}" srcOrd="0" destOrd="0" presId="urn:microsoft.com/office/officeart/2005/8/layout/radial1"/>
    <dgm:cxn modelId="{EC6BF407-34C2-4F43-BB12-89963FF6D2BB}" type="presOf" srcId="{0666A5A1-68DD-46C2-A896-3A461073BCDB}" destId="{DCCD066D-95AB-4B63-BAE9-7DBFCE773797}" srcOrd="0" destOrd="0" presId="urn:microsoft.com/office/officeart/2005/8/layout/radial1"/>
    <dgm:cxn modelId="{60237DBA-130E-4D91-A2E2-F67E5F80C1B7}" type="presOf" srcId="{5493F58D-7CE4-48E7-9192-6DA5DBE5444C}" destId="{6166838E-D42E-4C11-8E43-29068223BCBB}" srcOrd="0" destOrd="0" presId="urn:microsoft.com/office/officeart/2005/8/layout/radial1"/>
    <dgm:cxn modelId="{86D4BE07-6BAB-4AAF-8D79-CC1E94EA03C2}" type="presOf" srcId="{E136804F-FD81-4D18-832A-9E1A7EA7F54F}" destId="{10042AF6-E791-4127-B7BE-5FACAE9499DB}" srcOrd="0" destOrd="0" presId="urn:microsoft.com/office/officeart/2005/8/layout/radial1"/>
    <dgm:cxn modelId="{D08E94B1-62E5-4E45-A61A-F3FDD8D17675}" type="presOf" srcId="{40CCA843-EAA1-427D-A7C0-9271FB29567D}" destId="{E48AA5AB-1BBA-49AD-BE51-2BACFA1E917E}" srcOrd="1" destOrd="0" presId="urn:microsoft.com/office/officeart/2005/8/layout/radial1"/>
    <dgm:cxn modelId="{A5F6279C-4B73-48C2-B794-B9602FA81564}" type="presParOf" srcId="{07583206-D6D5-41C2-8978-D39D36EA1A46}" destId="{FD194891-752F-4566-AB0A-BF313649E55F}" srcOrd="0" destOrd="0" presId="urn:microsoft.com/office/officeart/2005/8/layout/radial1"/>
    <dgm:cxn modelId="{8FB5795B-9268-46AB-B6C4-99E36EA86F97}" type="presParOf" srcId="{07583206-D6D5-41C2-8978-D39D36EA1A46}" destId="{10042AF6-E791-4127-B7BE-5FACAE9499DB}" srcOrd="1" destOrd="0" presId="urn:microsoft.com/office/officeart/2005/8/layout/radial1"/>
    <dgm:cxn modelId="{CBFF9676-9892-4660-837B-0E19A6C6C769}" type="presParOf" srcId="{10042AF6-E791-4127-B7BE-5FACAE9499DB}" destId="{F2A6C380-B0F2-44BC-8979-7E72E35364C3}" srcOrd="0" destOrd="0" presId="urn:microsoft.com/office/officeart/2005/8/layout/radial1"/>
    <dgm:cxn modelId="{B72FFA3D-15B4-43F0-A298-D87017848E28}" type="presParOf" srcId="{07583206-D6D5-41C2-8978-D39D36EA1A46}" destId="{6166838E-D42E-4C11-8E43-29068223BCBB}" srcOrd="2" destOrd="0" presId="urn:microsoft.com/office/officeart/2005/8/layout/radial1"/>
    <dgm:cxn modelId="{A112A00F-D289-43AF-A9B7-EE4EEAD4CC4B}" type="presParOf" srcId="{07583206-D6D5-41C2-8978-D39D36EA1A46}" destId="{5AA95D2D-4612-4C95-8E4A-084C14CF7550}" srcOrd="3" destOrd="0" presId="urn:microsoft.com/office/officeart/2005/8/layout/radial1"/>
    <dgm:cxn modelId="{32FDBBF2-CD23-4135-81F0-D2C10CF56990}" type="presParOf" srcId="{5AA95D2D-4612-4C95-8E4A-084C14CF7550}" destId="{CF8D15F8-20CB-4D6D-95D9-C18F573A6ADB}" srcOrd="0" destOrd="0" presId="urn:microsoft.com/office/officeart/2005/8/layout/radial1"/>
    <dgm:cxn modelId="{9E659E30-E442-4D0B-B3AA-B2CA418B35EE}" type="presParOf" srcId="{07583206-D6D5-41C2-8978-D39D36EA1A46}" destId="{42275FDA-88B0-4964-B8B3-941DD0B25958}" srcOrd="4" destOrd="0" presId="urn:microsoft.com/office/officeart/2005/8/layout/radial1"/>
    <dgm:cxn modelId="{1632AE4A-C3D6-4292-AEBE-F7D4E96B5172}" type="presParOf" srcId="{07583206-D6D5-41C2-8978-D39D36EA1A46}" destId="{C9FDBA85-BA18-4F4F-ABB5-1F3C06E1DF5A}" srcOrd="5" destOrd="0" presId="urn:microsoft.com/office/officeart/2005/8/layout/radial1"/>
    <dgm:cxn modelId="{67202424-B3A4-412D-82BD-34F7D9EFCA30}" type="presParOf" srcId="{C9FDBA85-BA18-4F4F-ABB5-1F3C06E1DF5A}" destId="{E48AA5AB-1BBA-49AD-BE51-2BACFA1E917E}" srcOrd="0" destOrd="0" presId="urn:microsoft.com/office/officeart/2005/8/layout/radial1"/>
    <dgm:cxn modelId="{511DD822-79E2-47CA-A6B8-E99B9F73CFA2}" type="presParOf" srcId="{07583206-D6D5-41C2-8978-D39D36EA1A46}" destId="{DCCD066D-95AB-4B63-BAE9-7DBFCE773797}" srcOrd="6" destOrd="0" presId="urn:microsoft.com/office/officeart/2005/8/layout/radial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8EBF00-75DA-4392-8A0B-BAD78992BD76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7CBFAADF-DCE8-4D77-AE7D-6EF9E5CEABF6}">
      <dgm:prSet phldrT="[Texto]"/>
      <dgm:spPr/>
      <dgm:t>
        <a:bodyPr/>
        <a:lstStyle/>
        <a:p>
          <a:r>
            <a:rPr lang="es-ES_tradnl" dirty="0" smtClean="0"/>
            <a:t>Tecnologías Emergentes</a:t>
          </a:r>
          <a:endParaRPr lang="es-ES_tradnl" dirty="0"/>
        </a:p>
      </dgm:t>
    </dgm:pt>
    <dgm:pt modelId="{1687AE8A-CBEC-474F-A232-6A17D3FE1A58}" type="parTrans" cxnId="{F11CC0F5-7BB3-4006-8D7D-2C933D1BD5A8}">
      <dgm:prSet/>
      <dgm:spPr/>
      <dgm:t>
        <a:bodyPr/>
        <a:lstStyle/>
        <a:p>
          <a:endParaRPr lang="es-ES_tradnl"/>
        </a:p>
      </dgm:t>
    </dgm:pt>
    <dgm:pt modelId="{21396877-86DD-4129-94D2-37FCCE805DFA}" type="sibTrans" cxnId="{F11CC0F5-7BB3-4006-8D7D-2C933D1BD5A8}">
      <dgm:prSet/>
      <dgm:spPr/>
      <dgm:t>
        <a:bodyPr/>
        <a:lstStyle/>
        <a:p>
          <a:endParaRPr lang="es-ES_tradnl"/>
        </a:p>
      </dgm:t>
    </dgm:pt>
    <dgm:pt modelId="{5493F58D-7CE4-48E7-9192-6DA5DBE5444C}">
      <dgm:prSet phldrT="[Texto]"/>
      <dgm:spPr/>
      <dgm:t>
        <a:bodyPr/>
        <a:lstStyle/>
        <a:p>
          <a:r>
            <a:rPr lang="es-MX" dirty="0" smtClean="0"/>
            <a:t>Labratorios remotos</a:t>
          </a:r>
          <a:endParaRPr lang="es-ES_tradnl" dirty="0"/>
        </a:p>
      </dgm:t>
    </dgm:pt>
    <dgm:pt modelId="{EC2057E8-B329-4548-9819-6238441D31E0}" type="sibTrans" cxnId="{A3861B3F-8FD8-48A0-9B09-8F310875F2B4}">
      <dgm:prSet/>
      <dgm:spPr/>
      <dgm:t>
        <a:bodyPr/>
        <a:lstStyle/>
        <a:p>
          <a:endParaRPr lang="es-ES_tradnl"/>
        </a:p>
      </dgm:t>
    </dgm:pt>
    <dgm:pt modelId="{E136804F-FD81-4D18-832A-9E1A7EA7F54F}" type="parTrans" cxnId="{A3861B3F-8FD8-48A0-9B09-8F310875F2B4}">
      <dgm:prSet/>
      <dgm:spPr/>
      <dgm:t>
        <a:bodyPr/>
        <a:lstStyle/>
        <a:p>
          <a:endParaRPr lang="es-ES_tradnl"/>
        </a:p>
      </dgm:t>
    </dgm:pt>
    <dgm:pt modelId="{703920C5-BB13-4A8A-83B5-573D502D67A7}">
      <dgm:prSet/>
      <dgm:spPr/>
      <dgm:t>
        <a:bodyPr/>
        <a:lstStyle/>
        <a:p>
          <a:r>
            <a:rPr lang="es-MX" dirty="0" smtClean="0"/>
            <a:t>Realidad aumentada</a:t>
          </a:r>
          <a:endParaRPr lang="es-MX" dirty="0"/>
        </a:p>
      </dgm:t>
    </dgm:pt>
    <dgm:pt modelId="{F59A3BBE-6195-415C-8A6A-71B4CA7F2F8F}" type="parTrans" cxnId="{F00C280C-4DC4-4E26-8207-60E5AEE4070F}">
      <dgm:prSet/>
      <dgm:spPr/>
      <dgm:t>
        <a:bodyPr/>
        <a:lstStyle/>
        <a:p>
          <a:endParaRPr lang="es-ES_tradnl"/>
        </a:p>
      </dgm:t>
    </dgm:pt>
    <dgm:pt modelId="{0186ABB0-01E0-4AB5-875C-ABE41FD6C193}" type="sibTrans" cxnId="{F00C280C-4DC4-4E26-8207-60E5AEE4070F}">
      <dgm:prSet/>
      <dgm:spPr/>
      <dgm:t>
        <a:bodyPr/>
        <a:lstStyle/>
        <a:p>
          <a:endParaRPr lang="es-ES_tradnl"/>
        </a:p>
      </dgm:t>
    </dgm:pt>
    <dgm:pt modelId="{2BF93260-E458-4E5C-9E4D-4B974AAA66E8}">
      <dgm:prSet/>
      <dgm:spPr/>
      <dgm:t>
        <a:bodyPr/>
        <a:lstStyle/>
        <a:p>
          <a:r>
            <a:rPr lang="es-MX" dirty="0" smtClean="0"/>
            <a:t>Gestured-based computing</a:t>
          </a:r>
        </a:p>
      </dgm:t>
    </dgm:pt>
    <dgm:pt modelId="{6EB0903B-B238-492F-8CDB-88D39D403857}" type="parTrans" cxnId="{973240B6-C9D0-4160-A67B-F88916EE14A2}">
      <dgm:prSet/>
      <dgm:spPr/>
      <dgm:t>
        <a:bodyPr/>
        <a:lstStyle/>
        <a:p>
          <a:endParaRPr lang="es-ES_tradnl"/>
        </a:p>
      </dgm:t>
    </dgm:pt>
    <dgm:pt modelId="{0C6317B4-4262-4D64-840D-D6876FA62406}" type="sibTrans" cxnId="{973240B6-C9D0-4160-A67B-F88916EE14A2}">
      <dgm:prSet/>
      <dgm:spPr/>
      <dgm:t>
        <a:bodyPr/>
        <a:lstStyle/>
        <a:p>
          <a:endParaRPr lang="es-ES_tradnl"/>
        </a:p>
      </dgm:t>
    </dgm:pt>
    <dgm:pt modelId="{559F314C-0B4E-4812-AF6D-32B339788FC8}">
      <dgm:prSet/>
      <dgm:spPr/>
      <dgm:t>
        <a:bodyPr/>
        <a:lstStyle/>
        <a:p>
          <a:r>
            <a:rPr lang="es-MX" dirty="0" smtClean="0"/>
            <a:t>Mundos virtuales</a:t>
          </a:r>
        </a:p>
      </dgm:t>
    </dgm:pt>
    <dgm:pt modelId="{E5D2E169-D18A-42F6-99C8-5D8BDACF6BAF}" type="parTrans" cxnId="{BDADB683-E48A-4773-824F-56491D6DB9B1}">
      <dgm:prSet/>
      <dgm:spPr/>
      <dgm:t>
        <a:bodyPr/>
        <a:lstStyle/>
        <a:p>
          <a:endParaRPr lang="es-ES_tradnl"/>
        </a:p>
      </dgm:t>
    </dgm:pt>
    <dgm:pt modelId="{B706FE91-0031-4992-881A-D3616DC674DF}" type="sibTrans" cxnId="{BDADB683-E48A-4773-824F-56491D6DB9B1}">
      <dgm:prSet/>
      <dgm:spPr/>
      <dgm:t>
        <a:bodyPr/>
        <a:lstStyle/>
        <a:p>
          <a:endParaRPr lang="es-ES_tradnl"/>
        </a:p>
      </dgm:t>
    </dgm:pt>
    <dgm:pt modelId="{87839A12-8908-4313-9423-2960A2DC90F3}">
      <dgm:prSet/>
      <dgm:spPr/>
      <dgm:t>
        <a:bodyPr/>
        <a:lstStyle/>
        <a:p>
          <a:r>
            <a:rPr lang="es-MX" dirty="0" smtClean="0"/>
            <a:t>Web conference</a:t>
          </a:r>
        </a:p>
      </dgm:t>
    </dgm:pt>
    <dgm:pt modelId="{9278FA06-8660-4124-A462-607B4D0A42EA}" type="parTrans" cxnId="{962049F5-C248-4A5F-BF36-32500A1FFC3A}">
      <dgm:prSet/>
      <dgm:spPr/>
      <dgm:t>
        <a:bodyPr/>
        <a:lstStyle/>
        <a:p>
          <a:endParaRPr lang="es-ES_tradnl"/>
        </a:p>
      </dgm:t>
    </dgm:pt>
    <dgm:pt modelId="{24DB899D-9938-4C6C-97F2-DB052CF87A74}" type="sibTrans" cxnId="{962049F5-C248-4A5F-BF36-32500A1FFC3A}">
      <dgm:prSet/>
      <dgm:spPr/>
      <dgm:t>
        <a:bodyPr/>
        <a:lstStyle/>
        <a:p>
          <a:endParaRPr lang="es-ES_tradnl"/>
        </a:p>
      </dgm:t>
    </dgm:pt>
    <dgm:pt modelId="{372E93DB-8365-4AE6-B926-9A52575CEE7D}">
      <dgm:prSet/>
      <dgm:spPr/>
      <dgm:t>
        <a:bodyPr/>
        <a:lstStyle/>
        <a:p>
          <a:r>
            <a:rPr lang="es-MX" dirty="0" smtClean="0"/>
            <a:t>Simuladores</a:t>
          </a:r>
        </a:p>
      </dgm:t>
    </dgm:pt>
    <dgm:pt modelId="{211383FE-3BB5-4E1B-A89C-552FB3DB3D79}" type="parTrans" cxnId="{5BAB9F0B-26C0-42A1-AE3F-90CE0E67A6E8}">
      <dgm:prSet/>
      <dgm:spPr/>
      <dgm:t>
        <a:bodyPr/>
        <a:lstStyle/>
        <a:p>
          <a:endParaRPr lang="es-ES_tradnl"/>
        </a:p>
      </dgm:t>
    </dgm:pt>
    <dgm:pt modelId="{246F1DD9-1372-4C89-9589-D657DBD54ADE}" type="sibTrans" cxnId="{5BAB9F0B-26C0-42A1-AE3F-90CE0E67A6E8}">
      <dgm:prSet/>
      <dgm:spPr/>
      <dgm:t>
        <a:bodyPr/>
        <a:lstStyle/>
        <a:p>
          <a:endParaRPr lang="es-ES_tradnl"/>
        </a:p>
      </dgm:t>
    </dgm:pt>
    <dgm:pt modelId="{C1D9628A-9ED7-4006-BD27-12707D33EEF7}">
      <dgm:prSet/>
      <dgm:spPr/>
      <dgm:t>
        <a:bodyPr/>
        <a:lstStyle/>
        <a:p>
          <a:r>
            <a:rPr lang="es-MX" dirty="0" smtClean="0"/>
            <a:t>Software social</a:t>
          </a:r>
        </a:p>
      </dgm:t>
    </dgm:pt>
    <dgm:pt modelId="{53CE8B6F-8269-4FA0-8426-619A748D623F}" type="parTrans" cxnId="{E6BCA524-56F2-4AF1-A00C-4C32987765FF}">
      <dgm:prSet/>
      <dgm:spPr/>
      <dgm:t>
        <a:bodyPr/>
        <a:lstStyle/>
        <a:p>
          <a:endParaRPr lang="es-ES_tradnl"/>
        </a:p>
      </dgm:t>
    </dgm:pt>
    <dgm:pt modelId="{3B9D3EBB-32C4-4911-BF39-52ACBFC1E961}" type="sibTrans" cxnId="{E6BCA524-56F2-4AF1-A00C-4C32987765FF}">
      <dgm:prSet/>
      <dgm:spPr/>
      <dgm:t>
        <a:bodyPr/>
        <a:lstStyle/>
        <a:p>
          <a:endParaRPr lang="es-ES_tradnl"/>
        </a:p>
      </dgm:t>
    </dgm:pt>
    <dgm:pt modelId="{07583206-D6D5-41C2-8978-D39D36EA1A46}" type="pres">
      <dgm:prSet presAssocID="{578EBF00-75DA-4392-8A0B-BAD78992BD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FD194891-752F-4566-AB0A-BF313649E55F}" type="pres">
      <dgm:prSet presAssocID="{7CBFAADF-DCE8-4D77-AE7D-6EF9E5CEABF6}" presName="centerShape" presStyleLbl="node0" presStyleIdx="0" presStyleCnt="1"/>
      <dgm:spPr/>
      <dgm:t>
        <a:bodyPr/>
        <a:lstStyle/>
        <a:p>
          <a:endParaRPr lang="es-ES_tradnl"/>
        </a:p>
      </dgm:t>
    </dgm:pt>
    <dgm:pt modelId="{10042AF6-E791-4127-B7BE-5FACAE9499DB}" type="pres">
      <dgm:prSet presAssocID="{E136804F-FD81-4D18-832A-9E1A7EA7F54F}" presName="Name9" presStyleLbl="parChTrans1D2" presStyleIdx="0" presStyleCnt="7"/>
      <dgm:spPr/>
      <dgm:t>
        <a:bodyPr/>
        <a:lstStyle/>
        <a:p>
          <a:endParaRPr lang="es-ES_tradnl"/>
        </a:p>
      </dgm:t>
    </dgm:pt>
    <dgm:pt modelId="{F2A6C380-B0F2-44BC-8979-7E72E35364C3}" type="pres">
      <dgm:prSet presAssocID="{E136804F-FD81-4D18-832A-9E1A7EA7F54F}" presName="connTx" presStyleLbl="parChTrans1D2" presStyleIdx="0" presStyleCnt="7"/>
      <dgm:spPr/>
      <dgm:t>
        <a:bodyPr/>
        <a:lstStyle/>
        <a:p>
          <a:endParaRPr lang="es-ES_tradnl"/>
        </a:p>
      </dgm:t>
    </dgm:pt>
    <dgm:pt modelId="{6166838E-D42E-4C11-8E43-29068223BCBB}" type="pres">
      <dgm:prSet presAssocID="{5493F58D-7CE4-48E7-9192-6DA5DBE5444C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B56DD31-A619-45D4-916D-10381A5080A9}" type="pres">
      <dgm:prSet presAssocID="{F59A3BBE-6195-415C-8A6A-71B4CA7F2F8F}" presName="Name9" presStyleLbl="parChTrans1D2" presStyleIdx="1" presStyleCnt="7"/>
      <dgm:spPr/>
      <dgm:t>
        <a:bodyPr/>
        <a:lstStyle/>
        <a:p>
          <a:endParaRPr lang="es-ES_tradnl"/>
        </a:p>
      </dgm:t>
    </dgm:pt>
    <dgm:pt modelId="{543F34A2-4E0B-4522-BEBF-1803EB9835CB}" type="pres">
      <dgm:prSet presAssocID="{F59A3BBE-6195-415C-8A6A-71B4CA7F2F8F}" presName="connTx" presStyleLbl="parChTrans1D2" presStyleIdx="1" presStyleCnt="7"/>
      <dgm:spPr/>
      <dgm:t>
        <a:bodyPr/>
        <a:lstStyle/>
        <a:p>
          <a:endParaRPr lang="es-ES_tradnl"/>
        </a:p>
      </dgm:t>
    </dgm:pt>
    <dgm:pt modelId="{0D064205-03BA-4EEF-B79A-BD046AF3DEC4}" type="pres">
      <dgm:prSet presAssocID="{703920C5-BB13-4A8A-83B5-573D502D67A7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F4F44B2-04BC-48DA-953D-AC3E4F6CA24B}" type="pres">
      <dgm:prSet presAssocID="{6EB0903B-B238-492F-8CDB-88D39D403857}" presName="Name9" presStyleLbl="parChTrans1D2" presStyleIdx="2" presStyleCnt="7"/>
      <dgm:spPr/>
      <dgm:t>
        <a:bodyPr/>
        <a:lstStyle/>
        <a:p>
          <a:endParaRPr lang="es-ES_tradnl"/>
        </a:p>
      </dgm:t>
    </dgm:pt>
    <dgm:pt modelId="{2A07CC58-48A8-4901-BA2D-4A47BD8CD1D1}" type="pres">
      <dgm:prSet presAssocID="{6EB0903B-B238-492F-8CDB-88D39D403857}" presName="connTx" presStyleLbl="parChTrans1D2" presStyleIdx="2" presStyleCnt="7"/>
      <dgm:spPr/>
      <dgm:t>
        <a:bodyPr/>
        <a:lstStyle/>
        <a:p>
          <a:endParaRPr lang="es-ES_tradnl"/>
        </a:p>
      </dgm:t>
    </dgm:pt>
    <dgm:pt modelId="{64689D1B-A8E8-4D75-B753-2BC6E41CE5D8}" type="pres">
      <dgm:prSet presAssocID="{2BF93260-E458-4E5C-9E4D-4B974AAA66E8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EEECA01-DCFC-4D75-AA25-818BEF80DFAC}" type="pres">
      <dgm:prSet presAssocID="{E5D2E169-D18A-42F6-99C8-5D8BDACF6BAF}" presName="Name9" presStyleLbl="parChTrans1D2" presStyleIdx="3" presStyleCnt="7"/>
      <dgm:spPr/>
      <dgm:t>
        <a:bodyPr/>
        <a:lstStyle/>
        <a:p>
          <a:endParaRPr lang="es-ES_tradnl"/>
        </a:p>
      </dgm:t>
    </dgm:pt>
    <dgm:pt modelId="{35CBF370-ABF4-4906-8723-A2BA26777235}" type="pres">
      <dgm:prSet presAssocID="{E5D2E169-D18A-42F6-99C8-5D8BDACF6BAF}" presName="connTx" presStyleLbl="parChTrans1D2" presStyleIdx="3" presStyleCnt="7"/>
      <dgm:spPr/>
      <dgm:t>
        <a:bodyPr/>
        <a:lstStyle/>
        <a:p>
          <a:endParaRPr lang="es-ES_tradnl"/>
        </a:p>
      </dgm:t>
    </dgm:pt>
    <dgm:pt modelId="{106CC9B2-52FD-4475-B8E5-9CEC187FDEC7}" type="pres">
      <dgm:prSet presAssocID="{559F314C-0B4E-4812-AF6D-32B339788FC8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08DA092-0978-4BB9-AA37-9E456E02D22A}" type="pres">
      <dgm:prSet presAssocID="{9278FA06-8660-4124-A462-607B4D0A42EA}" presName="Name9" presStyleLbl="parChTrans1D2" presStyleIdx="4" presStyleCnt="7"/>
      <dgm:spPr/>
      <dgm:t>
        <a:bodyPr/>
        <a:lstStyle/>
        <a:p>
          <a:endParaRPr lang="es-ES_tradnl"/>
        </a:p>
      </dgm:t>
    </dgm:pt>
    <dgm:pt modelId="{832A0441-D097-4942-ABA6-90CADDC6D7D5}" type="pres">
      <dgm:prSet presAssocID="{9278FA06-8660-4124-A462-607B4D0A42EA}" presName="connTx" presStyleLbl="parChTrans1D2" presStyleIdx="4" presStyleCnt="7"/>
      <dgm:spPr/>
      <dgm:t>
        <a:bodyPr/>
        <a:lstStyle/>
        <a:p>
          <a:endParaRPr lang="es-ES_tradnl"/>
        </a:p>
      </dgm:t>
    </dgm:pt>
    <dgm:pt modelId="{27123F25-3260-4E6E-9867-D5CE7EC16119}" type="pres">
      <dgm:prSet presAssocID="{87839A12-8908-4313-9423-2960A2DC90F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69FECCE-8C69-4236-AA04-6E75470C6B7E}" type="pres">
      <dgm:prSet presAssocID="{211383FE-3BB5-4E1B-A89C-552FB3DB3D79}" presName="Name9" presStyleLbl="parChTrans1D2" presStyleIdx="5" presStyleCnt="7"/>
      <dgm:spPr/>
      <dgm:t>
        <a:bodyPr/>
        <a:lstStyle/>
        <a:p>
          <a:endParaRPr lang="es-ES_tradnl"/>
        </a:p>
      </dgm:t>
    </dgm:pt>
    <dgm:pt modelId="{41919873-4E69-448F-BD02-81F14FBD7C26}" type="pres">
      <dgm:prSet presAssocID="{211383FE-3BB5-4E1B-A89C-552FB3DB3D79}" presName="connTx" presStyleLbl="parChTrans1D2" presStyleIdx="5" presStyleCnt="7"/>
      <dgm:spPr/>
      <dgm:t>
        <a:bodyPr/>
        <a:lstStyle/>
        <a:p>
          <a:endParaRPr lang="es-ES_tradnl"/>
        </a:p>
      </dgm:t>
    </dgm:pt>
    <dgm:pt modelId="{2168D0AC-613F-471A-B103-361A683C21BA}" type="pres">
      <dgm:prSet presAssocID="{372E93DB-8365-4AE6-B926-9A52575CEE7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1C2CEDC-312A-4666-B1BE-99F9B7521E88}" type="pres">
      <dgm:prSet presAssocID="{53CE8B6F-8269-4FA0-8426-619A748D623F}" presName="Name9" presStyleLbl="parChTrans1D2" presStyleIdx="6" presStyleCnt="7"/>
      <dgm:spPr/>
      <dgm:t>
        <a:bodyPr/>
        <a:lstStyle/>
        <a:p>
          <a:endParaRPr lang="es-ES_tradnl"/>
        </a:p>
      </dgm:t>
    </dgm:pt>
    <dgm:pt modelId="{E390FDA8-5973-4C18-976E-192B73F51B93}" type="pres">
      <dgm:prSet presAssocID="{53CE8B6F-8269-4FA0-8426-619A748D623F}" presName="connTx" presStyleLbl="parChTrans1D2" presStyleIdx="6" presStyleCnt="7"/>
      <dgm:spPr/>
      <dgm:t>
        <a:bodyPr/>
        <a:lstStyle/>
        <a:p>
          <a:endParaRPr lang="es-ES_tradnl"/>
        </a:p>
      </dgm:t>
    </dgm:pt>
    <dgm:pt modelId="{7ED03CCA-1E7A-4A32-BA0B-AB07E83087C7}" type="pres">
      <dgm:prSet presAssocID="{C1D9628A-9ED7-4006-BD27-12707D33EEF7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F11CC0F5-7BB3-4006-8D7D-2C933D1BD5A8}" srcId="{578EBF00-75DA-4392-8A0B-BAD78992BD76}" destId="{7CBFAADF-DCE8-4D77-AE7D-6EF9E5CEABF6}" srcOrd="0" destOrd="0" parTransId="{1687AE8A-CBEC-474F-A232-6A17D3FE1A58}" sibTransId="{21396877-86DD-4129-94D2-37FCCE805DFA}"/>
    <dgm:cxn modelId="{E30198F1-7515-429D-A074-5DA19E7FFDB4}" type="presOf" srcId="{7CBFAADF-DCE8-4D77-AE7D-6EF9E5CEABF6}" destId="{FD194891-752F-4566-AB0A-BF313649E55F}" srcOrd="0" destOrd="0" presId="urn:microsoft.com/office/officeart/2005/8/layout/radial1"/>
    <dgm:cxn modelId="{E808A3EA-661D-479A-8C59-FBA663F894FB}" type="presOf" srcId="{53CE8B6F-8269-4FA0-8426-619A748D623F}" destId="{E390FDA8-5973-4C18-976E-192B73F51B93}" srcOrd="1" destOrd="0" presId="urn:microsoft.com/office/officeart/2005/8/layout/radial1"/>
    <dgm:cxn modelId="{04A9A7CE-90F1-46BF-8B7C-59CEC0E8D557}" type="presOf" srcId="{703920C5-BB13-4A8A-83B5-573D502D67A7}" destId="{0D064205-03BA-4EEF-B79A-BD046AF3DEC4}" srcOrd="0" destOrd="0" presId="urn:microsoft.com/office/officeart/2005/8/layout/radial1"/>
    <dgm:cxn modelId="{EC5F6274-DB2E-480D-87D0-F668ED7EC516}" type="presOf" srcId="{6EB0903B-B238-492F-8CDB-88D39D403857}" destId="{AF4F44B2-04BC-48DA-953D-AC3E4F6CA24B}" srcOrd="0" destOrd="0" presId="urn:microsoft.com/office/officeart/2005/8/layout/radial1"/>
    <dgm:cxn modelId="{3586D3A8-DD64-4B93-8325-8D9A823768AC}" type="presOf" srcId="{C1D9628A-9ED7-4006-BD27-12707D33EEF7}" destId="{7ED03CCA-1E7A-4A32-BA0B-AB07E83087C7}" srcOrd="0" destOrd="0" presId="urn:microsoft.com/office/officeart/2005/8/layout/radial1"/>
    <dgm:cxn modelId="{37360620-B2BE-416B-9EF3-B5DA9F164AC4}" type="presOf" srcId="{211383FE-3BB5-4E1B-A89C-552FB3DB3D79}" destId="{069FECCE-8C69-4236-AA04-6E75470C6B7E}" srcOrd="0" destOrd="0" presId="urn:microsoft.com/office/officeart/2005/8/layout/radial1"/>
    <dgm:cxn modelId="{CC268138-C630-42D5-A225-17BB53E0E766}" type="presOf" srcId="{578EBF00-75DA-4392-8A0B-BAD78992BD76}" destId="{07583206-D6D5-41C2-8978-D39D36EA1A46}" srcOrd="0" destOrd="0" presId="urn:microsoft.com/office/officeart/2005/8/layout/radial1"/>
    <dgm:cxn modelId="{973240B6-C9D0-4160-A67B-F88916EE14A2}" srcId="{7CBFAADF-DCE8-4D77-AE7D-6EF9E5CEABF6}" destId="{2BF93260-E458-4E5C-9E4D-4B974AAA66E8}" srcOrd="2" destOrd="0" parTransId="{6EB0903B-B238-492F-8CDB-88D39D403857}" sibTransId="{0C6317B4-4262-4D64-840D-D6876FA62406}"/>
    <dgm:cxn modelId="{A3861B3F-8FD8-48A0-9B09-8F310875F2B4}" srcId="{7CBFAADF-DCE8-4D77-AE7D-6EF9E5CEABF6}" destId="{5493F58D-7CE4-48E7-9192-6DA5DBE5444C}" srcOrd="0" destOrd="0" parTransId="{E136804F-FD81-4D18-832A-9E1A7EA7F54F}" sibTransId="{EC2057E8-B329-4548-9819-6238441D31E0}"/>
    <dgm:cxn modelId="{5BAB9F0B-26C0-42A1-AE3F-90CE0E67A6E8}" srcId="{7CBFAADF-DCE8-4D77-AE7D-6EF9E5CEABF6}" destId="{372E93DB-8365-4AE6-B926-9A52575CEE7D}" srcOrd="5" destOrd="0" parTransId="{211383FE-3BB5-4E1B-A89C-552FB3DB3D79}" sibTransId="{246F1DD9-1372-4C89-9589-D657DBD54ADE}"/>
    <dgm:cxn modelId="{A8C1F5BE-1141-4BA6-B867-10929C460943}" type="presOf" srcId="{372E93DB-8365-4AE6-B926-9A52575CEE7D}" destId="{2168D0AC-613F-471A-B103-361A683C21BA}" srcOrd="0" destOrd="0" presId="urn:microsoft.com/office/officeart/2005/8/layout/radial1"/>
    <dgm:cxn modelId="{BC4DBF42-8E76-44CA-9951-5A2505C5AE5F}" type="presOf" srcId="{F59A3BBE-6195-415C-8A6A-71B4CA7F2F8F}" destId="{8B56DD31-A619-45D4-916D-10381A5080A9}" srcOrd="0" destOrd="0" presId="urn:microsoft.com/office/officeart/2005/8/layout/radial1"/>
    <dgm:cxn modelId="{AFCEC036-5925-4A81-A83D-721FA04DA99D}" type="presOf" srcId="{E5D2E169-D18A-42F6-99C8-5D8BDACF6BAF}" destId="{1EEECA01-DCFC-4D75-AA25-818BEF80DFAC}" srcOrd="0" destOrd="0" presId="urn:microsoft.com/office/officeart/2005/8/layout/radial1"/>
    <dgm:cxn modelId="{B867AA15-BBA9-457E-8FBB-D34FC8034893}" type="presOf" srcId="{559F314C-0B4E-4812-AF6D-32B339788FC8}" destId="{106CC9B2-52FD-4475-B8E5-9CEC187FDEC7}" srcOrd="0" destOrd="0" presId="urn:microsoft.com/office/officeart/2005/8/layout/radial1"/>
    <dgm:cxn modelId="{1621DE18-6169-4D2E-A335-FF5B03BE8204}" type="presOf" srcId="{E136804F-FD81-4D18-832A-9E1A7EA7F54F}" destId="{F2A6C380-B0F2-44BC-8979-7E72E35364C3}" srcOrd="1" destOrd="0" presId="urn:microsoft.com/office/officeart/2005/8/layout/radial1"/>
    <dgm:cxn modelId="{C9CBD8DC-6580-4D29-8354-FB61BBBDE9DC}" type="presOf" srcId="{F59A3BBE-6195-415C-8A6A-71B4CA7F2F8F}" destId="{543F34A2-4E0B-4522-BEBF-1803EB9835CB}" srcOrd="1" destOrd="0" presId="urn:microsoft.com/office/officeart/2005/8/layout/radial1"/>
    <dgm:cxn modelId="{F00C280C-4DC4-4E26-8207-60E5AEE4070F}" srcId="{7CBFAADF-DCE8-4D77-AE7D-6EF9E5CEABF6}" destId="{703920C5-BB13-4A8A-83B5-573D502D67A7}" srcOrd="1" destOrd="0" parTransId="{F59A3BBE-6195-415C-8A6A-71B4CA7F2F8F}" sibTransId="{0186ABB0-01E0-4AB5-875C-ABE41FD6C193}"/>
    <dgm:cxn modelId="{1E482718-0E02-4882-99D9-0556F4BEAB3B}" type="presOf" srcId="{E136804F-FD81-4D18-832A-9E1A7EA7F54F}" destId="{10042AF6-E791-4127-B7BE-5FACAE9499DB}" srcOrd="0" destOrd="0" presId="urn:microsoft.com/office/officeart/2005/8/layout/radial1"/>
    <dgm:cxn modelId="{E6BCA524-56F2-4AF1-A00C-4C32987765FF}" srcId="{7CBFAADF-DCE8-4D77-AE7D-6EF9E5CEABF6}" destId="{C1D9628A-9ED7-4006-BD27-12707D33EEF7}" srcOrd="6" destOrd="0" parTransId="{53CE8B6F-8269-4FA0-8426-619A748D623F}" sibTransId="{3B9D3EBB-32C4-4911-BF39-52ACBFC1E961}"/>
    <dgm:cxn modelId="{474727AD-CB1A-4434-B383-3E97F2AFD151}" type="presOf" srcId="{9278FA06-8660-4124-A462-607B4D0A42EA}" destId="{008DA092-0978-4BB9-AA37-9E456E02D22A}" srcOrd="0" destOrd="0" presId="urn:microsoft.com/office/officeart/2005/8/layout/radial1"/>
    <dgm:cxn modelId="{C498F834-4502-478B-B651-E9CD6DDB36DB}" type="presOf" srcId="{9278FA06-8660-4124-A462-607B4D0A42EA}" destId="{832A0441-D097-4942-ABA6-90CADDC6D7D5}" srcOrd="1" destOrd="0" presId="urn:microsoft.com/office/officeart/2005/8/layout/radial1"/>
    <dgm:cxn modelId="{1EF8AB27-9C7A-4915-820C-C4FACF90CA30}" type="presOf" srcId="{2BF93260-E458-4E5C-9E4D-4B974AAA66E8}" destId="{64689D1B-A8E8-4D75-B753-2BC6E41CE5D8}" srcOrd="0" destOrd="0" presId="urn:microsoft.com/office/officeart/2005/8/layout/radial1"/>
    <dgm:cxn modelId="{A1D28C05-7153-4C68-BC6B-161927B3EC8C}" type="presOf" srcId="{E5D2E169-D18A-42F6-99C8-5D8BDACF6BAF}" destId="{35CBF370-ABF4-4906-8723-A2BA26777235}" srcOrd="1" destOrd="0" presId="urn:microsoft.com/office/officeart/2005/8/layout/radial1"/>
    <dgm:cxn modelId="{962049F5-C248-4A5F-BF36-32500A1FFC3A}" srcId="{7CBFAADF-DCE8-4D77-AE7D-6EF9E5CEABF6}" destId="{87839A12-8908-4313-9423-2960A2DC90F3}" srcOrd="4" destOrd="0" parTransId="{9278FA06-8660-4124-A462-607B4D0A42EA}" sibTransId="{24DB899D-9938-4C6C-97F2-DB052CF87A74}"/>
    <dgm:cxn modelId="{9C1D8438-598A-4A60-9395-E3E430C5A615}" type="presOf" srcId="{53CE8B6F-8269-4FA0-8426-619A748D623F}" destId="{41C2CEDC-312A-4666-B1BE-99F9B7521E88}" srcOrd="0" destOrd="0" presId="urn:microsoft.com/office/officeart/2005/8/layout/radial1"/>
    <dgm:cxn modelId="{74C7AE36-35FB-4D5E-9457-2CE0AC48EA1D}" type="presOf" srcId="{211383FE-3BB5-4E1B-A89C-552FB3DB3D79}" destId="{41919873-4E69-448F-BD02-81F14FBD7C26}" srcOrd="1" destOrd="0" presId="urn:microsoft.com/office/officeart/2005/8/layout/radial1"/>
    <dgm:cxn modelId="{72D8E6E4-5EA5-45AD-87F8-0E1A7BAB7CC1}" type="presOf" srcId="{87839A12-8908-4313-9423-2960A2DC90F3}" destId="{27123F25-3260-4E6E-9867-D5CE7EC16119}" srcOrd="0" destOrd="0" presId="urn:microsoft.com/office/officeart/2005/8/layout/radial1"/>
    <dgm:cxn modelId="{BDADB683-E48A-4773-824F-56491D6DB9B1}" srcId="{7CBFAADF-DCE8-4D77-AE7D-6EF9E5CEABF6}" destId="{559F314C-0B4E-4812-AF6D-32B339788FC8}" srcOrd="3" destOrd="0" parTransId="{E5D2E169-D18A-42F6-99C8-5D8BDACF6BAF}" sibTransId="{B706FE91-0031-4992-881A-D3616DC674DF}"/>
    <dgm:cxn modelId="{369C12F9-109D-4984-9A8B-6B3D56FC251C}" type="presOf" srcId="{6EB0903B-B238-492F-8CDB-88D39D403857}" destId="{2A07CC58-48A8-4901-BA2D-4A47BD8CD1D1}" srcOrd="1" destOrd="0" presId="urn:microsoft.com/office/officeart/2005/8/layout/radial1"/>
    <dgm:cxn modelId="{34242B93-E453-47CE-9A13-5A5B7FBEFFFE}" type="presOf" srcId="{5493F58D-7CE4-48E7-9192-6DA5DBE5444C}" destId="{6166838E-D42E-4C11-8E43-29068223BCBB}" srcOrd="0" destOrd="0" presId="urn:microsoft.com/office/officeart/2005/8/layout/radial1"/>
    <dgm:cxn modelId="{D6BF9101-04CF-494B-A87C-DC091708FE7E}" type="presParOf" srcId="{07583206-D6D5-41C2-8978-D39D36EA1A46}" destId="{FD194891-752F-4566-AB0A-BF313649E55F}" srcOrd="0" destOrd="0" presId="urn:microsoft.com/office/officeart/2005/8/layout/radial1"/>
    <dgm:cxn modelId="{750E601B-062D-4C0A-B4A0-619E55E979D9}" type="presParOf" srcId="{07583206-D6D5-41C2-8978-D39D36EA1A46}" destId="{10042AF6-E791-4127-B7BE-5FACAE9499DB}" srcOrd="1" destOrd="0" presId="urn:microsoft.com/office/officeart/2005/8/layout/radial1"/>
    <dgm:cxn modelId="{7F68A170-C147-4ED8-BF15-0D0947A5E426}" type="presParOf" srcId="{10042AF6-E791-4127-B7BE-5FACAE9499DB}" destId="{F2A6C380-B0F2-44BC-8979-7E72E35364C3}" srcOrd="0" destOrd="0" presId="urn:microsoft.com/office/officeart/2005/8/layout/radial1"/>
    <dgm:cxn modelId="{F091F257-EA1D-410B-91C5-E13A4788A98B}" type="presParOf" srcId="{07583206-D6D5-41C2-8978-D39D36EA1A46}" destId="{6166838E-D42E-4C11-8E43-29068223BCBB}" srcOrd="2" destOrd="0" presId="urn:microsoft.com/office/officeart/2005/8/layout/radial1"/>
    <dgm:cxn modelId="{0D07297D-E493-44DD-93A4-B8A26840D957}" type="presParOf" srcId="{07583206-D6D5-41C2-8978-D39D36EA1A46}" destId="{8B56DD31-A619-45D4-916D-10381A5080A9}" srcOrd="3" destOrd="0" presId="urn:microsoft.com/office/officeart/2005/8/layout/radial1"/>
    <dgm:cxn modelId="{1D7399B2-CF41-4880-96DA-57FCA299F1ED}" type="presParOf" srcId="{8B56DD31-A619-45D4-916D-10381A5080A9}" destId="{543F34A2-4E0B-4522-BEBF-1803EB9835CB}" srcOrd="0" destOrd="0" presId="urn:microsoft.com/office/officeart/2005/8/layout/radial1"/>
    <dgm:cxn modelId="{EBFD3B93-E0FA-4FD6-93D1-A237AFF92411}" type="presParOf" srcId="{07583206-D6D5-41C2-8978-D39D36EA1A46}" destId="{0D064205-03BA-4EEF-B79A-BD046AF3DEC4}" srcOrd="4" destOrd="0" presId="urn:microsoft.com/office/officeart/2005/8/layout/radial1"/>
    <dgm:cxn modelId="{40870473-4CBB-4A26-BE18-2FBC1051055C}" type="presParOf" srcId="{07583206-D6D5-41C2-8978-D39D36EA1A46}" destId="{AF4F44B2-04BC-48DA-953D-AC3E4F6CA24B}" srcOrd="5" destOrd="0" presId="urn:microsoft.com/office/officeart/2005/8/layout/radial1"/>
    <dgm:cxn modelId="{FC9EA8A4-4015-4BB0-90D7-CD72DFFE0E6D}" type="presParOf" srcId="{AF4F44B2-04BC-48DA-953D-AC3E4F6CA24B}" destId="{2A07CC58-48A8-4901-BA2D-4A47BD8CD1D1}" srcOrd="0" destOrd="0" presId="urn:microsoft.com/office/officeart/2005/8/layout/radial1"/>
    <dgm:cxn modelId="{DAD1D791-2B41-4BF8-B2EE-417508C73C13}" type="presParOf" srcId="{07583206-D6D5-41C2-8978-D39D36EA1A46}" destId="{64689D1B-A8E8-4D75-B753-2BC6E41CE5D8}" srcOrd="6" destOrd="0" presId="urn:microsoft.com/office/officeart/2005/8/layout/radial1"/>
    <dgm:cxn modelId="{2050E7B7-9F0A-4637-ACE9-A95D33EB235E}" type="presParOf" srcId="{07583206-D6D5-41C2-8978-D39D36EA1A46}" destId="{1EEECA01-DCFC-4D75-AA25-818BEF80DFAC}" srcOrd="7" destOrd="0" presId="urn:microsoft.com/office/officeart/2005/8/layout/radial1"/>
    <dgm:cxn modelId="{BEC03B18-4F33-4AC1-82BE-3BA075134773}" type="presParOf" srcId="{1EEECA01-DCFC-4D75-AA25-818BEF80DFAC}" destId="{35CBF370-ABF4-4906-8723-A2BA26777235}" srcOrd="0" destOrd="0" presId="urn:microsoft.com/office/officeart/2005/8/layout/radial1"/>
    <dgm:cxn modelId="{79655F75-7AEB-4258-8AA9-36531B07C71C}" type="presParOf" srcId="{07583206-D6D5-41C2-8978-D39D36EA1A46}" destId="{106CC9B2-52FD-4475-B8E5-9CEC187FDEC7}" srcOrd="8" destOrd="0" presId="urn:microsoft.com/office/officeart/2005/8/layout/radial1"/>
    <dgm:cxn modelId="{FCF6E5EC-F93A-4308-AEDA-34297B95D60C}" type="presParOf" srcId="{07583206-D6D5-41C2-8978-D39D36EA1A46}" destId="{008DA092-0978-4BB9-AA37-9E456E02D22A}" srcOrd="9" destOrd="0" presId="urn:microsoft.com/office/officeart/2005/8/layout/radial1"/>
    <dgm:cxn modelId="{D678E5B1-2D8C-432A-9D43-8DF8582FC6FB}" type="presParOf" srcId="{008DA092-0978-4BB9-AA37-9E456E02D22A}" destId="{832A0441-D097-4942-ABA6-90CADDC6D7D5}" srcOrd="0" destOrd="0" presId="urn:microsoft.com/office/officeart/2005/8/layout/radial1"/>
    <dgm:cxn modelId="{DBCC1A2E-E254-426A-9896-6052754F1E2B}" type="presParOf" srcId="{07583206-D6D5-41C2-8978-D39D36EA1A46}" destId="{27123F25-3260-4E6E-9867-D5CE7EC16119}" srcOrd="10" destOrd="0" presId="urn:microsoft.com/office/officeart/2005/8/layout/radial1"/>
    <dgm:cxn modelId="{1D49EA2C-8514-4A9D-AC83-49D17B7C4DB4}" type="presParOf" srcId="{07583206-D6D5-41C2-8978-D39D36EA1A46}" destId="{069FECCE-8C69-4236-AA04-6E75470C6B7E}" srcOrd="11" destOrd="0" presId="urn:microsoft.com/office/officeart/2005/8/layout/radial1"/>
    <dgm:cxn modelId="{DD4734B8-3AF3-4B92-9E7C-A2FB4E99C5D9}" type="presParOf" srcId="{069FECCE-8C69-4236-AA04-6E75470C6B7E}" destId="{41919873-4E69-448F-BD02-81F14FBD7C26}" srcOrd="0" destOrd="0" presId="urn:microsoft.com/office/officeart/2005/8/layout/radial1"/>
    <dgm:cxn modelId="{42BE05B4-EB10-41E2-A4BC-C4E61B1C6701}" type="presParOf" srcId="{07583206-D6D5-41C2-8978-D39D36EA1A46}" destId="{2168D0AC-613F-471A-B103-361A683C21BA}" srcOrd="12" destOrd="0" presId="urn:microsoft.com/office/officeart/2005/8/layout/radial1"/>
    <dgm:cxn modelId="{ECACE06F-6B27-43EB-8840-B1085A63F0A1}" type="presParOf" srcId="{07583206-D6D5-41C2-8978-D39D36EA1A46}" destId="{41C2CEDC-312A-4666-B1BE-99F9B7521E88}" srcOrd="13" destOrd="0" presId="urn:microsoft.com/office/officeart/2005/8/layout/radial1"/>
    <dgm:cxn modelId="{C20F68D3-75FD-4DCF-AD9C-9291C4A0C600}" type="presParOf" srcId="{41C2CEDC-312A-4666-B1BE-99F9B7521E88}" destId="{E390FDA8-5973-4C18-976E-192B73F51B93}" srcOrd="0" destOrd="0" presId="urn:microsoft.com/office/officeart/2005/8/layout/radial1"/>
    <dgm:cxn modelId="{376A0F96-19DF-4492-9187-B42D71F304D7}" type="presParOf" srcId="{07583206-D6D5-41C2-8978-D39D36EA1A46}" destId="{7ED03CCA-1E7A-4A32-BA0B-AB07E83087C7}" srcOrd="14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DFEA5-1429-4EC0-88E6-FF2C6C039A55}" type="datetimeFigureOut">
              <a:rPr lang="es-ES_tradnl" smtClean="0"/>
              <a:pPr/>
              <a:t>2/14/12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89FA1-50AF-4E0D-82CF-0C016B19722E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0264-E764-4952-91B0-BAF7498DC2B4}" type="datetimeFigureOut">
              <a:rPr lang="es-MX" smtClean="0"/>
              <a:pPr/>
              <a:t>2/14/12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BF72-A109-4F41-8C39-41956CEA82F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801343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0264-E764-4952-91B0-BAF7498DC2B4}" type="datetimeFigureOut">
              <a:rPr lang="es-MX" smtClean="0"/>
              <a:pPr/>
              <a:t>2/14/12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BF72-A109-4F41-8C39-41956CEA82F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41960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0264-E764-4952-91B0-BAF7498DC2B4}" type="datetimeFigureOut">
              <a:rPr lang="es-MX" smtClean="0"/>
              <a:pPr/>
              <a:t>2/14/12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BF72-A109-4F41-8C39-41956CEA82F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77722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0264-E764-4952-91B0-BAF7498DC2B4}" type="datetimeFigureOut">
              <a:rPr lang="es-MX" smtClean="0"/>
              <a:pPr/>
              <a:t>2/14/12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BF72-A109-4F41-8C39-41956CEA82F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77783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0264-E764-4952-91B0-BAF7498DC2B4}" type="datetimeFigureOut">
              <a:rPr lang="es-MX" smtClean="0"/>
              <a:pPr/>
              <a:t>2/14/12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BF72-A109-4F41-8C39-41956CEA82F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428258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0264-E764-4952-91B0-BAF7498DC2B4}" type="datetimeFigureOut">
              <a:rPr lang="es-MX" smtClean="0"/>
              <a:pPr/>
              <a:t>2/14/12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BF72-A109-4F41-8C39-41956CEA82F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213747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0264-E764-4952-91B0-BAF7498DC2B4}" type="datetimeFigureOut">
              <a:rPr lang="es-MX" smtClean="0"/>
              <a:pPr/>
              <a:t>2/14/12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BF72-A109-4F41-8C39-41956CEA82F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7741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0264-E764-4952-91B0-BAF7498DC2B4}" type="datetimeFigureOut">
              <a:rPr lang="es-MX" smtClean="0"/>
              <a:pPr/>
              <a:t>2/14/12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BF72-A109-4F41-8C39-41956CEA82F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73997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0264-E764-4952-91B0-BAF7498DC2B4}" type="datetimeFigureOut">
              <a:rPr lang="es-MX" smtClean="0"/>
              <a:pPr/>
              <a:t>2/14/12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BF72-A109-4F41-8C39-41956CEA82F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59328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0264-E764-4952-91B0-BAF7498DC2B4}" type="datetimeFigureOut">
              <a:rPr lang="es-MX" smtClean="0"/>
              <a:pPr/>
              <a:t>2/14/12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BF72-A109-4F41-8C39-41956CEA82F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73708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0264-E764-4952-91B0-BAF7498DC2B4}" type="datetimeFigureOut">
              <a:rPr lang="es-MX" smtClean="0"/>
              <a:pPr/>
              <a:t>2/14/12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BF72-A109-4F41-8C39-41956CEA82F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683959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0264-E764-4952-91B0-BAF7498DC2B4}" type="datetimeFigureOut">
              <a:rPr lang="es-MX" smtClean="0"/>
              <a:pPr/>
              <a:t>2/14/12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6BF72-A109-4F41-8C39-41956CEA82F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32606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diagramQuickStyle" Target="../diagrams/quickStyle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5" Type="http://schemas.openxmlformats.org/officeDocument/2006/relationships/diagramColors" Target="../diagrams/colors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diagramQuickStyle" Target="../diagrams/quickStyle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Relationship Id="rId3" Type="http://schemas.openxmlformats.org/officeDocument/2006/relationships/diagramLayout" Target="../diagrams/layout2.xml"/><Relationship Id="rId5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diagramQuickStyle" Target="../diagrams/quickStyle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Relationship Id="rId3" Type="http://schemas.openxmlformats.org/officeDocument/2006/relationships/diagramLayout" Target="../diagrams/layout3.xml"/><Relationship Id="rId5" Type="http://schemas.openxmlformats.org/officeDocument/2006/relationships/diagramColors" Target="../diagrams/colors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Relationship Id="rId3" Type="http://schemas.openxmlformats.org/officeDocument/2006/relationships/diagramLayout" Target="../diagrams/layout4.xml"/><Relationship Id="rId5" Type="http://schemas.openxmlformats.org/officeDocument/2006/relationships/diagramColors" Target="../diagrams/colors4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diagramQuickStyle" Target="../diagrams/quickStyle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Relationship Id="rId3" Type="http://schemas.openxmlformats.org/officeDocument/2006/relationships/diagramLayout" Target="../diagrams/layout5.xml"/><Relationship Id="rId5" Type="http://schemas.openxmlformats.org/officeDocument/2006/relationships/diagramColors" Target="../diagrams/colors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0"/>
            <a:ext cx="4648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FF0000"/>
                </a:solidFill>
              </a:rPr>
              <a:t>2.3 SERVICIOS CT </a:t>
            </a:r>
            <a:r>
              <a:rPr lang="es-ES_tradnl" dirty="0" err="1" smtClean="0">
                <a:solidFill>
                  <a:srgbClr val="FF0000"/>
                </a:solidFill>
              </a:rPr>
              <a:t>–</a:t>
            </a:r>
            <a:r>
              <a:rPr lang="es-ES_tradnl" dirty="0" smtClean="0">
                <a:solidFill>
                  <a:srgbClr val="FF0000"/>
                </a:solidFill>
              </a:rPr>
              <a:t> GESTIÓN DEL APRENDIZAJE</a:t>
            </a:r>
            <a:endParaRPr lang="es-ES_tradnl" dirty="0">
              <a:solidFill>
                <a:srgbClr val="FF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28600" y="533400"/>
            <a:ext cx="3429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Contamos con sistemas que incorporan recursos, interactividad y actividades estructuradas para apoyar a nuestros clientes en la gestión del aprendizaje de su personal. </a:t>
            </a:r>
          </a:p>
          <a:p>
            <a:endParaRPr lang="es-ES_tradnl" dirty="0"/>
          </a:p>
        </p:txBody>
      </p:sp>
      <p:graphicFrame>
        <p:nvGraphicFramePr>
          <p:cNvPr id="7" name="Diagrama 6"/>
          <p:cNvGraphicFramePr/>
          <p:nvPr/>
        </p:nvGraphicFramePr>
        <p:xfrm>
          <a:off x="1524000" y="1879600"/>
          <a:ext cx="6096000" cy="4064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4572000" y="6096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i="1" dirty="0" smtClean="0">
                <a:solidFill>
                  <a:srgbClr val="FF0000"/>
                </a:solidFill>
              </a:rPr>
              <a:t>*Nota: la información se representará con el mismo diseño y gráfico de la slide 32 (CT </a:t>
            </a:r>
            <a:r>
              <a:rPr lang="es-ES_tradnl" sz="1600" i="1" dirty="0" err="1" smtClean="0">
                <a:solidFill>
                  <a:srgbClr val="FF0000"/>
                </a:solidFill>
              </a:rPr>
              <a:t>–CONSULTORÍA</a:t>
            </a:r>
            <a:r>
              <a:rPr lang="es-ES_tradnl" sz="1600" i="1" dirty="0" smtClean="0">
                <a:solidFill>
                  <a:srgbClr val="FF0000"/>
                </a:solidFill>
              </a:rPr>
              <a:t>)</a:t>
            </a:r>
            <a:endParaRPr lang="es-ES_tradnl" sz="1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0"/>
            <a:ext cx="4648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FF0000"/>
                </a:solidFill>
              </a:rPr>
              <a:t>2.4 SERVICIOS CT </a:t>
            </a:r>
            <a:r>
              <a:rPr lang="es-ES_tradnl" dirty="0" err="1" smtClean="0">
                <a:solidFill>
                  <a:srgbClr val="FF0000"/>
                </a:solidFill>
              </a:rPr>
              <a:t>–</a:t>
            </a:r>
            <a:r>
              <a:rPr lang="es-ES_tradnl" dirty="0" smtClean="0">
                <a:solidFill>
                  <a:srgbClr val="FF0000"/>
                </a:solidFill>
              </a:rPr>
              <a:t> ASSESSMENT</a:t>
            </a:r>
            <a:endParaRPr lang="es-ES_tradnl" dirty="0">
              <a:solidFill>
                <a:srgbClr val="FF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28600" y="533400"/>
            <a:ext cx="342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Dentro de este servicio, se ofrecen herramientas de medición de las personas que toman los programas de formación, y del impacto de los servicios ofrecidos.</a:t>
            </a:r>
          </a:p>
          <a:p>
            <a:endParaRPr lang="es-ES_tradnl" dirty="0"/>
          </a:p>
        </p:txBody>
      </p:sp>
      <p:graphicFrame>
        <p:nvGraphicFramePr>
          <p:cNvPr id="7" name="Diagrama 6"/>
          <p:cNvGraphicFramePr/>
          <p:nvPr/>
        </p:nvGraphicFramePr>
        <p:xfrm>
          <a:off x="1524000" y="1879600"/>
          <a:ext cx="6096000" cy="4064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4572000" y="6096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i="1" dirty="0" smtClean="0">
                <a:solidFill>
                  <a:srgbClr val="FF0000"/>
                </a:solidFill>
              </a:rPr>
              <a:t>*Nota: la información se representará con el mismo diseño y gráfico de la slide 32 (CT </a:t>
            </a:r>
            <a:r>
              <a:rPr lang="es-ES_tradnl" sz="1600" i="1" dirty="0" err="1" smtClean="0">
                <a:solidFill>
                  <a:srgbClr val="FF0000"/>
                </a:solidFill>
              </a:rPr>
              <a:t>–CONSULTORÍA</a:t>
            </a:r>
            <a:r>
              <a:rPr lang="es-ES_tradnl" sz="1600" i="1" dirty="0" smtClean="0">
                <a:solidFill>
                  <a:srgbClr val="FF0000"/>
                </a:solidFill>
              </a:rPr>
              <a:t>)</a:t>
            </a:r>
            <a:endParaRPr lang="es-ES_tradnl" sz="1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0"/>
            <a:ext cx="6324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FF0000"/>
                </a:solidFill>
              </a:rPr>
              <a:t>2.5 SERVICIOS CT </a:t>
            </a:r>
            <a:r>
              <a:rPr lang="es-ES_tradnl" dirty="0" err="1" smtClean="0">
                <a:solidFill>
                  <a:srgbClr val="FF0000"/>
                </a:solidFill>
              </a:rPr>
              <a:t>–</a:t>
            </a:r>
            <a:r>
              <a:rPr lang="es-ES_tradnl" dirty="0" smtClean="0">
                <a:solidFill>
                  <a:srgbClr val="FF0000"/>
                </a:solidFill>
              </a:rPr>
              <a:t> DISEÑO DE AMBIENTES DE APRENDIZAJE</a:t>
            </a:r>
            <a:endParaRPr lang="es-ES_tradnl" dirty="0">
              <a:solidFill>
                <a:srgbClr val="FF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28600" y="533400"/>
            <a:ext cx="342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 el Diseño de Ambientes de Aprendizaje se planean y preparan las mejores condiciones que impacten positivamente al proceso de aprendizaje</a:t>
            </a:r>
            <a:endParaRPr lang="es-ES_tradnl" dirty="0"/>
          </a:p>
        </p:txBody>
      </p:sp>
      <p:graphicFrame>
        <p:nvGraphicFramePr>
          <p:cNvPr id="7" name="Diagrama 6"/>
          <p:cNvGraphicFramePr/>
          <p:nvPr/>
        </p:nvGraphicFramePr>
        <p:xfrm>
          <a:off x="1524000" y="1879600"/>
          <a:ext cx="6096000" cy="4064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4572000" y="6096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i="1" dirty="0" smtClean="0">
                <a:solidFill>
                  <a:srgbClr val="FF0000"/>
                </a:solidFill>
              </a:rPr>
              <a:t>*Nota: la información se representará con el mismo diseño y gráfico de la slide 32 (CT </a:t>
            </a:r>
            <a:r>
              <a:rPr lang="es-ES_tradnl" sz="1600" i="1" dirty="0" err="1" smtClean="0">
                <a:solidFill>
                  <a:srgbClr val="FF0000"/>
                </a:solidFill>
              </a:rPr>
              <a:t>–CONSULTORÍA</a:t>
            </a:r>
            <a:r>
              <a:rPr lang="es-ES_tradnl" sz="1600" i="1" dirty="0" smtClean="0">
                <a:solidFill>
                  <a:srgbClr val="FF0000"/>
                </a:solidFill>
              </a:rPr>
              <a:t>)</a:t>
            </a:r>
            <a:endParaRPr lang="es-ES_tradnl" sz="1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0"/>
            <a:ext cx="4648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FF0000"/>
                </a:solidFill>
              </a:rPr>
              <a:t>2.6 SERVICIOS CT </a:t>
            </a:r>
            <a:r>
              <a:rPr lang="es-ES_tradnl" dirty="0" err="1" smtClean="0">
                <a:solidFill>
                  <a:srgbClr val="FF0000"/>
                </a:solidFill>
              </a:rPr>
              <a:t>–</a:t>
            </a:r>
            <a:r>
              <a:rPr lang="es-ES_tradnl" dirty="0" smtClean="0">
                <a:solidFill>
                  <a:srgbClr val="FF0000"/>
                </a:solidFill>
              </a:rPr>
              <a:t> MÓVIL</a:t>
            </a:r>
            <a:endParaRPr lang="es-ES_tradnl" dirty="0">
              <a:solidFill>
                <a:srgbClr val="FF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28600" y="533400"/>
            <a:ext cx="34290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Ofrecemos la incorporación y desarrollo de programas de formación para dispositivos móviles aplicados a entornos educativos.</a:t>
            </a:r>
          </a:p>
          <a:p>
            <a:r>
              <a:rPr lang="es-MX" dirty="0" smtClean="0"/>
              <a:t>Esto, como una alternativa innovadora que potencialmente puede apoyar una mejora en los procesos de enseñanza- aprendizaje.</a:t>
            </a:r>
          </a:p>
          <a:p>
            <a:endParaRPr lang="es-ES_tradnl" dirty="0"/>
          </a:p>
        </p:txBody>
      </p:sp>
      <p:graphicFrame>
        <p:nvGraphicFramePr>
          <p:cNvPr id="7" name="Diagrama 6"/>
          <p:cNvGraphicFramePr/>
          <p:nvPr/>
        </p:nvGraphicFramePr>
        <p:xfrm>
          <a:off x="1524000" y="1879600"/>
          <a:ext cx="6096000" cy="4064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4572000" y="6096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i="1" dirty="0" smtClean="0">
                <a:solidFill>
                  <a:srgbClr val="FF0000"/>
                </a:solidFill>
              </a:rPr>
              <a:t>*Nota: la información se representará con el mismo diseño y gráfico de la slide 32 (CT </a:t>
            </a:r>
            <a:r>
              <a:rPr lang="es-ES_tradnl" sz="1600" i="1" dirty="0" err="1" smtClean="0">
                <a:solidFill>
                  <a:srgbClr val="FF0000"/>
                </a:solidFill>
              </a:rPr>
              <a:t>–CONSULTORÍA</a:t>
            </a:r>
            <a:r>
              <a:rPr lang="es-ES_tradnl" sz="1600" i="1" dirty="0" smtClean="0">
                <a:solidFill>
                  <a:srgbClr val="FF0000"/>
                </a:solidFill>
              </a:rPr>
              <a:t>)</a:t>
            </a:r>
            <a:endParaRPr lang="es-ES_tradnl" sz="1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0"/>
            <a:ext cx="6324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FF0000"/>
                </a:solidFill>
              </a:rPr>
              <a:t>2.7 SERVICIOS CT </a:t>
            </a:r>
            <a:r>
              <a:rPr lang="es-ES_tradnl" dirty="0" err="1" smtClean="0">
                <a:solidFill>
                  <a:srgbClr val="FF0000"/>
                </a:solidFill>
              </a:rPr>
              <a:t>–</a:t>
            </a:r>
            <a:r>
              <a:rPr lang="es-ES_tradnl" dirty="0" smtClean="0">
                <a:solidFill>
                  <a:srgbClr val="FF0000"/>
                </a:solidFill>
              </a:rPr>
              <a:t> INNOVACIÓN Y DESARROLLO</a:t>
            </a:r>
            <a:endParaRPr lang="es-ES_tradnl" dirty="0">
              <a:solidFill>
                <a:srgbClr val="FF0000"/>
              </a:solidFill>
            </a:endParaRPr>
          </a:p>
        </p:txBody>
      </p:sp>
      <p:graphicFrame>
        <p:nvGraphicFramePr>
          <p:cNvPr id="5" name="Diagrama 4"/>
          <p:cNvGraphicFramePr/>
          <p:nvPr/>
        </p:nvGraphicFramePr>
        <p:xfrm>
          <a:off x="1524000" y="1879600"/>
          <a:ext cx="6096000" cy="4064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5181600" y="6096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i="1" dirty="0" smtClean="0">
                <a:solidFill>
                  <a:srgbClr val="FF0000"/>
                </a:solidFill>
              </a:rPr>
              <a:t>*Nota: la información se representará con el mismo diseño y gráfico de la slide 32 (CT </a:t>
            </a:r>
            <a:r>
              <a:rPr lang="es-ES_tradnl" sz="1600" i="1" dirty="0" err="1" smtClean="0">
                <a:solidFill>
                  <a:srgbClr val="FF0000"/>
                </a:solidFill>
              </a:rPr>
              <a:t>–CONSULTORÍA</a:t>
            </a:r>
            <a:r>
              <a:rPr lang="es-ES_tradnl" sz="1600" i="1" dirty="0" smtClean="0">
                <a:solidFill>
                  <a:srgbClr val="FF0000"/>
                </a:solidFill>
              </a:rPr>
              <a:t>)</a:t>
            </a:r>
            <a:endParaRPr lang="es-ES_tradnl" sz="1600" i="1" dirty="0">
              <a:solidFill>
                <a:srgbClr val="FF0000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28600" y="533400"/>
            <a:ext cx="3429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Además sumamos tecnologías emergentes que, al mejorar la experiencia del usuario durante el proceso de enseñanza – aprendizaje que ofrecemos en línea, contribuyen al desarrollo exitoso de su formación integral. </a:t>
            </a:r>
            <a:endParaRPr lang="es-ES_trad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4639</TotalTime>
  <Words>358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Jaime Roberto Zapata Campos</dc:creator>
  <cp:keywords/>
  <dc:description/>
  <cp:lastModifiedBy>RT</cp:lastModifiedBy>
  <cp:revision>553</cp:revision>
  <dcterms:created xsi:type="dcterms:W3CDTF">2012-02-14T14:27:26Z</dcterms:created>
  <dcterms:modified xsi:type="dcterms:W3CDTF">2012-02-14T15:10:32Z</dcterms:modified>
  <cp:category/>
</cp:coreProperties>
</file>