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diagrams/drawing2.xml" ContentType="application/vnd.ms-office.drawingml.diagramDrawing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3.xml" ContentType="application/vnd.openxmlformats-officedocument.presentationml.slideMaster+xml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29.xml" ContentType="application/vnd.openxmlformats-officedocument.presentationml.slideLayout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theme/theme5.xml" ContentType="application/vnd.openxmlformats-officedocument.theme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Layouts/slideLayout31.xml" ContentType="application/vnd.openxmlformats-officedocument.presentationml.slideLayout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diagrams/drawing1.xml" ContentType="application/vnd.ms-office.drawingml.diagramDrawing+xml"/>
  <Override PartName="/ppt/slideLayouts/slideLayout19.xml" ContentType="application/vnd.openxmlformats-officedocument.presentationml.slideLayout+xml"/>
  <Override PartName="/ppt/diagrams/colors2.xml" ContentType="application/vnd.openxmlformats-officedocument.drawingml.diagramColors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  <p:sldMasterId r:id="rId2"/>
    <p:sldMasterId r:id="rId3"/>
  </p:sldMasterIdLst>
  <p:notesMasterIdLst>
    <p:notesMasterId r:id="rId9"/>
  </p:notesMasterIdLst>
  <p:handoutMasterIdLst>
    <p:handoutMasterId r:id="rId10"/>
  </p:handoutMasterIdLst>
  <p:sldIdLst>
    <p:sldId id="397" r:id="rId4"/>
    <p:sldId id="398" r:id="rId5"/>
    <p:sldId id="399" r:id="rId6"/>
    <p:sldId id="401" r:id="rId7"/>
    <p:sldId id="400" r:id="rId8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B2D62"/>
    <a:srgbClr val="728A9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4325" autoAdjust="0"/>
    <p:restoredTop sz="95560" autoAdjust="0"/>
  </p:normalViewPr>
  <p:slideViewPr>
    <p:cSldViewPr snapToObjects="1">
      <p:cViewPr>
        <p:scale>
          <a:sx n="100" d="100"/>
          <a:sy n="100" d="100"/>
        </p:scale>
        <p:origin x="-1904" y="-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3" d="100"/>
          <a:sy n="93" d="100"/>
        </p:scale>
        <p:origin x="-247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1.xml"/><Relationship Id="rId7" Type="http://schemas.openxmlformats.org/officeDocument/2006/relationships/slide" Target="slides/slide4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image" Target="../media/image13.png"/><Relationship Id="rId2" Type="http://schemas.openxmlformats.org/officeDocument/2006/relationships/image" Target="../media/image141.png"/><Relationship Id="rId3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C6F08-5131-4023-888C-FE2AF09595A2}" type="doc">
      <dgm:prSet loTypeId="urn:microsoft.com/office/officeart/2005/8/layout/pList1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4C2115D-AFBD-4F06-B8D2-FEBA6ADB2E31}">
      <dgm:prSet phldrT="[Texto]"/>
      <dgm:spPr/>
      <dgm:t>
        <a:bodyPr/>
        <a:lstStyle/>
        <a:p>
          <a:r>
            <a:rPr lang="es-MX" dirty="0" smtClean="0">
              <a:latin typeface="Trebuchet MS" pitchFamily="34" charset="0"/>
            </a:rPr>
            <a:t>Cursos</a:t>
          </a:r>
          <a:endParaRPr lang="es-MX" dirty="0">
            <a:latin typeface="Trebuchet MS" pitchFamily="34" charset="0"/>
          </a:endParaRPr>
        </a:p>
      </dgm:t>
    </dgm:pt>
    <dgm:pt modelId="{AF9A1BC9-0679-4295-88C1-AC62CB74BF4B}" type="parTrans" cxnId="{6D4A13EF-1636-4D30-BF06-538AFA9BC0A2}">
      <dgm:prSet/>
      <dgm:spPr/>
      <dgm:t>
        <a:bodyPr/>
        <a:lstStyle/>
        <a:p>
          <a:endParaRPr lang="es-MX"/>
        </a:p>
      </dgm:t>
    </dgm:pt>
    <dgm:pt modelId="{070FD7C0-C02A-4EF2-A4DF-6DA746AA91C8}" type="sibTrans" cxnId="{6D4A13EF-1636-4D30-BF06-538AFA9BC0A2}">
      <dgm:prSet/>
      <dgm:spPr/>
      <dgm:t>
        <a:bodyPr/>
        <a:lstStyle/>
        <a:p>
          <a:endParaRPr lang="es-MX"/>
        </a:p>
      </dgm:t>
    </dgm:pt>
    <dgm:pt modelId="{EEFEF919-D31C-46B4-A8C0-19DB5D377D2E}">
      <dgm:prSet phldrT="[Texto]"/>
      <dgm:spPr/>
      <dgm:t>
        <a:bodyPr/>
        <a:lstStyle/>
        <a:p>
          <a:r>
            <a:rPr lang="es-MX" dirty="0" smtClean="0">
              <a:latin typeface="Trebuchet MS" pitchFamily="34" charset="0"/>
            </a:rPr>
            <a:t>Seminarios</a:t>
          </a:r>
          <a:endParaRPr lang="es-MX" dirty="0">
            <a:latin typeface="Trebuchet MS" pitchFamily="34" charset="0"/>
          </a:endParaRPr>
        </a:p>
      </dgm:t>
    </dgm:pt>
    <dgm:pt modelId="{B5D79B7E-9B1C-4D04-B04F-13A73BA3D8AE}" type="parTrans" cxnId="{110ECF57-2009-4A7D-83FF-E773D8AEFB31}">
      <dgm:prSet/>
      <dgm:spPr/>
      <dgm:t>
        <a:bodyPr/>
        <a:lstStyle/>
        <a:p>
          <a:endParaRPr lang="es-MX"/>
        </a:p>
      </dgm:t>
    </dgm:pt>
    <dgm:pt modelId="{852DB9FA-5075-4B19-A2B7-C3F916787D96}" type="sibTrans" cxnId="{110ECF57-2009-4A7D-83FF-E773D8AEFB31}">
      <dgm:prSet/>
      <dgm:spPr/>
      <dgm:t>
        <a:bodyPr/>
        <a:lstStyle/>
        <a:p>
          <a:endParaRPr lang="es-MX"/>
        </a:p>
      </dgm:t>
    </dgm:pt>
    <dgm:pt modelId="{A51F870F-F9A9-4083-901A-B9EB8187AA55}">
      <dgm:prSet phldrT="[Texto]"/>
      <dgm:spPr/>
      <dgm:t>
        <a:bodyPr/>
        <a:lstStyle/>
        <a:p>
          <a:r>
            <a:rPr lang="es-MX" dirty="0" smtClean="0">
              <a:latin typeface="Trebuchet MS" pitchFamily="34" charset="0"/>
            </a:rPr>
            <a:t>Diplomados</a:t>
          </a:r>
          <a:endParaRPr lang="es-MX" dirty="0">
            <a:latin typeface="Trebuchet MS" pitchFamily="34" charset="0"/>
          </a:endParaRPr>
        </a:p>
      </dgm:t>
    </dgm:pt>
    <dgm:pt modelId="{DC525FDE-0DE2-455E-99EE-CFBFD5850D41}" type="parTrans" cxnId="{E1A5E80B-7B39-4AD4-9F7C-0CC575C272F7}">
      <dgm:prSet/>
      <dgm:spPr/>
      <dgm:t>
        <a:bodyPr/>
        <a:lstStyle/>
        <a:p>
          <a:endParaRPr lang="es-MX"/>
        </a:p>
      </dgm:t>
    </dgm:pt>
    <dgm:pt modelId="{5935F3CA-594F-4C39-9897-00152FBB0D7C}" type="sibTrans" cxnId="{E1A5E80B-7B39-4AD4-9F7C-0CC575C272F7}">
      <dgm:prSet/>
      <dgm:spPr/>
      <dgm:t>
        <a:bodyPr/>
        <a:lstStyle/>
        <a:p>
          <a:endParaRPr lang="es-MX"/>
        </a:p>
      </dgm:t>
    </dgm:pt>
    <dgm:pt modelId="{7F902E23-D79E-4DF9-AC8F-1D0A0879462C}">
      <dgm:prSet phldrT="[Texto]"/>
      <dgm:spPr/>
      <dgm:t>
        <a:bodyPr/>
        <a:lstStyle/>
        <a:p>
          <a:r>
            <a:rPr lang="es-MX" dirty="0" smtClean="0">
              <a:latin typeface="Trebuchet MS" pitchFamily="34" charset="0"/>
            </a:rPr>
            <a:t>Certificaciones</a:t>
          </a:r>
          <a:endParaRPr lang="es-MX" dirty="0">
            <a:latin typeface="Trebuchet MS" pitchFamily="34" charset="0"/>
          </a:endParaRPr>
        </a:p>
      </dgm:t>
    </dgm:pt>
    <dgm:pt modelId="{AD21A0EB-1F9A-4872-8C66-EC792B303B90}" type="parTrans" cxnId="{E58EEA89-45D6-4622-8398-9C3DF2720B9C}">
      <dgm:prSet/>
      <dgm:spPr/>
      <dgm:t>
        <a:bodyPr/>
        <a:lstStyle/>
        <a:p>
          <a:endParaRPr lang="es-MX"/>
        </a:p>
      </dgm:t>
    </dgm:pt>
    <dgm:pt modelId="{995DF7DA-18C1-42AB-A80E-B06BB6B1802C}" type="sibTrans" cxnId="{E58EEA89-45D6-4622-8398-9C3DF2720B9C}">
      <dgm:prSet/>
      <dgm:spPr/>
      <dgm:t>
        <a:bodyPr/>
        <a:lstStyle/>
        <a:p>
          <a:endParaRPr lang="es-MX"/>
        </a:p>
      </dgm:t>
    </dgm:pt>
    <dgm:pt modelId="{E70E36F8-1DC1-4B78-ADD4-3D9B3CDC1231}" type="pres">
      <dgm:prSet presAssocID="{EB2C6F08-5131-4023-888C-FE2AF09595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480BA84-CB69-4F10-A71A-4B9058EBFD8F}" type="pres">
      <dgm:prSet presAssocID="{C4C2115D-AFBD-4F06-B8D2-FEBA6ADB2E31}" presName="compNode" presStyleCnt="0"/>
      <dgm:spPr/>
    </dgm:pt>
    <dgm:pt modelId="{A584DB92-C96C-445B-8A69-33BA48364A55}" type="pres">
      <dgm:prSet presAssocID="{C4C2115D-AFBD-4F06-B8D2-FEBA6ADB2E31}" presName="pictRect" presStyleLbl="node1" presStyleIdx="0" presStyleCnt="4" custLinFactNeighborX="-40262" custLinFactNeighborY="6618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MX"/>
        </a:p>
      </dgm:t>
      <dgm:extLst>
        <a:ext uri="{E40237B7-FDA0-4F09-8148-C483321AD2D9}">
          <dgm14:cNvPr xmlns:dgm14="http://schemas.microsoft.com/office/drawing/2010/diagram" xmlns:a="http://schemas.openxmlformats.org/drawingml/2006/main" xmlns:dgm="http://schemas.openxmlformats.org/drawingml/2006/diagram" xmlns="" id="0" name="">
            <a:hlinkClick xmlns:r="http://schemas.openxmlformats.org/officeDocument/2006/relationships" r:id="" action="ppaction://noaction"/>
          </dgm14:cNvPr>
        </a:ext>
      </dgm:extLst>
    </dgm:pt>
    <dgm:pt modelId="{A212FD35-9E0D-4B6E-B809-EA68E4BBC058}" type="pres">
      <dgm:prSet presAssocID="{C4C2115D-AFBD-4F06-B8D2-FEBA6ADB2E31}" presName="textRect" presStyleLbl="revTx" presStyleIdx="0" presStyleCnt="4" custLinFactNeighborX="-45208" custLinFactNeighborY="121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6F4E6B-2774-4532-8E61-8A986FF4347B}" type="pres">
      <dgm:prSet presAssocID="{070FD7C0-C02A-4EF2-A4DF-6DA746AA91C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76D250D5-1DA2-4FD8-86F7-5A72D386F537}" type="pres">
      <dgm:prSet presAssocID="{EEFEF919-D31C-46B4-A8C0-19DB5D377D2E}" presName="compNode" presStyleCnt="0"/>
      <dgm:spPr/>
    </dgm:pt>
    <dgm:pt modelId="{09CAABF1-652A-4771-9E93-F4D879AF908C}" type="pres">
      <dgm:prSet presAssocID="{EEFEF919-D31C-46B4-A8C0-19DB5D377D2E}" presName="pictRect" presStyleLbl="node1" presStyleIdx="1" presStyleCnt="4" custLinFactX="58335" custLinFactY="69361" custLinFactNeighborX="100000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MX"/>
        </a:p>
      </dgm:t>
      <dgm:extLst>
        <a:ext uri="{E40237B7-FDA0-4F09-8148-C483321AD2D9}">
          <dgm14:cNvPr xmlns:dgm14="http://schemas.microsoft.com/office/drawing/2010/diagram" xmlns:a="http://schemas.openxmlformats.org/drawingml/2006/main" xmlns:dgm="http://schemas.openxmlformats.org/drawingml/2006/diagram" xmlns="" id="0" name="">
            <a:hlinkClick xmlns:r="http://schemas.openxmlformats.org/officeDocument/2006/relationships" r:id="" action="ppaction://noaction"/>
          </dgm14:cNvPr>
        </a:ext>
      </dgm:extLst>
    </dgm:pt>
    <dgm:pt modelId="{B64330E8-BC38-4716-AC76-4F8A32BEF87D}" type="pres">
      <dgm:prSet presAssocID="{EEFEF919-D31C-46B4-A8C0-19DB5D377D2E}" presName="textRect" presStyleLbl="revTx" presStyleIdx="1" presStyleCnt="4" custLinFactX="58213" custLinFactY="100000" custLinFactNeighborX="100000" custLinFactNeighborY="19547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B4D196-2D99-4E49-88C1-E9718CF9B9BD}" type="pres">
      <dgm:prSet presAssocID="{852DB9FA-5075-4B19-A2B7-C3F916787D96}" presName="sibTrans" presStyleLbl="sibTrans2D1" presStyleIdx="0" presStyleCnt="0"/>
      <dgm:spPr/>
      <dgm:t>
        <a:bodyPr/>
        <a:lstStyle/>
        <a:p>
          <a:endParaRPr lang="es-MX"/>
        </a:p>
      </dgm:t>
    </dgm:pt>
    <dgm:pt modelId="{FEB3E41E-FD4C-48B9-9D62-7652F7D03FED}" type="pres">
      <dgm:prSet presAssocID="{A51F870F-F9A9-4083-901A-B9EB8187AA55}" presName="compNode" presStyleCnt="0"/>
      <dgm:spPr/>
    </dgm:pt>
    <dgm:pt modelId="{55C96C46-B5A1-44FE-8C0C-92D9F64DBBE6}" type="pres">
      <dgm:prSet presAssocID="{A51F870F-F9A9-4083-901A-B9EB8187AA55}" presName="pictRect" presStyleLbl="node1" presStyleIdx="2" presStyleCnt="4" custLinFactNeighborX="49363" custLinFactNeighborY="246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MX"/>
        </a:p>
      </dgm:t>
      <dgm:extLst>
        <a:ext uri="{E40237B7-FDA0-4F09-8148-C483321AD2D9}">
          <dgm14:cNvPr xmlns:dgm14="http://schemas.microsoft.com/office/drawing/2010/diagram" xmlns:a="http://schemas.openxmlformats.org/drawingml/2006/main" xmlns:dgm="http://schemas.openxmlformats.org/drawingml/2006/diagram" xmlns="" id="0" name="">
            <a:hlinkClick xmlns:r="http://schemas.openxmlformats.org/officeDocument/2006/relationships" r:id="" action="ppaction://noaction"/>
          </dgm14:cNvPr>
        </a:ext>
      </dgm:extLst>
    </dgm:pt>
    <dgm:pt modelId="{513B1BB6-C059-4104-92E3-A0E03323F92F}" type="pres">
      <dgm:prSet presAssocID="{A51F870F-F9A9-4083-901A-B9EB8187AA55}" presName="textRect" presStyleLbl="revTx" presStyleIdx="2" presStyleCnt="4" custLinFactNeighborX="4833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94B631E-2855-414F-BDE1-8A52C90501DB}" type="pres">
      <dgm:prSet presAssocID="{5935F3CA-594F-4C39-9897-00152FBB0D7C}" presName="sibTrans" presStyleLbl="sibTrans2D1" presStyleIdx="0" presStyleCnt="0"/>
      <dgm:spPr/>
      <dgm:t>
        <a:bodyPr/>
        <a:lstStyle/>
        <a:p>
          <a:endParaRPr lang="es-MX"/>
        </a:p>
      </dgm:t>
    </dgm:pt>
    <dgm:pt modelId="{3393CC0A-321F-4558-BB4C-7ADB68B512FC}" type="pres">
      <dgm:prSet presAssocID="{7F902E23-D79E-4DF9-AC8F-1D0A0879462C}" presName="compNode" presStyleCnt="0"/>
      <dgm:spPr/>
    </dgm:pt>
    <dgm:pt modelId="{36BC0A44-4065-457C-9F6B-80FFBFC32698}" type="pres">
      <dgm:prSet presAssocID="{7F902E23-D79E-4DF9-AC8F-1D0A0879462C}" presName="pictRect" presStyleLbl="node1" presStyleIdx="3" presStyleCnt="4" custLinFactX="-55212" custLinFactNeighborX="-100000" custLinFactNeighborY="4350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339933"/>
          </a:solidFill>
        </a:ln>
      </dgm:spPr>
      <dgm:t>
        <a:bodyPr/>
        <a:lstStyle/>
        <a:p>
          <a:endParaRPr lang="es-MX"/>
        </a:p>
      </dgm:t>
      <dgm:extLst>
        <a:ext uri="{E40237B7-FDA0-4F09-8148-C483321AD2D9}">
          <dgm14:cNvPr xmlns:dgm14="http://schemas.microsoft.com/office/drawing/2010/diagram" xmlns:a="http://schemas.openxmlformats.org/drawingml/2006/main" xmlns:dgm="http://schemas.openxmlformats.org/drawingml/2006/diagram" xmlns="" id="0" name="">
            <a:hlinkClick xmlns:r="http://schemas.openxmlformats.org/officeDocument/2006/relationships" r:id="" action="ppaction://noaction"/>
          </dgm14:cNvPr>
        </a:ext>
      </dgm:extLst>
    </dgm:pt>
    <dgm:pt modelId="{3BE683D0-8994-4703-9F0F-642BA54F2000}" type="pres">
      <dgm:prSet presAssocID="{7F902E23-D79E-4DF9-AC8F-1D0A0879462C}" presName="textRect" presStyleLbl="revTx" presStyleIdx="3" presStyleCnt="4" custLinFactX="-55212" custLinFactNeighborX="-100000" custLinFactNeighborY="66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E819BFC-9BAA-48B3-BEA3-B1FC030BCE96}" type="presOf" srcId="{EEFEF919-D31C-46B4-A8C0-19DB5D377D2E}" destId="{B64330E8-BC38-4716-AC76-4F8A32BEF87D}" srcOrd="0" destOrd="0" presId="urn:microsoft.com/office/officeart/2005/8/layout/pList1#1"/>
    <dgm:cxn modelId="{110ECF57-2009-4A7D-83FF-E773D8AEFB31}" srcId="{EB2C6F08-5131-4023-888C-FE2AF09595A2}" destId="{EEFEF919-D31C-46B4-A8C0-19DB5D377D2E}" srcOrd="1" destOrd="0" parTransId="{B5D79B7E-9B1C-4D04-B04F-13A73BA3D8AE}" sibTransId="{852DB9FA-5075-4B19-A2B7-C3F916787D96}"/>
    <dgm:cxn modelId="{6E787473-F60E-4113-84EA-D8A0666996B8}" type="presOf" srcId="{5935F3CA-594F-4C39-9897-00152FBB0D7C}" destId="{494B631E-2855-414F-BDE1-8A52C90501DB}" srcOrd="0" destOrd="0" presId="urn:microsoft.com/office/officeart/2005/8/layout/pList1#1"/>
    <dgm:cxn modelId="{1A43647D-0C2A-475D-B049-A7C7C81C46DF}" type="presOf" srcId="{EB2C6F08-5131-4023-888C-FE2AF09595A2}" destId="{E70E36F8-1DC1-4B78-ADD4-3D9B3CDC1231}" srcOrd="0" destOrd="0" presId="urn:microsoft.com/office/officeart/2005/8/layout/pList1#1"/>
    <dgm:cxn modelId="{2D1D666F-B50B-4E34-B018-EB37AC2B3E05}" type="presOf" srcId="{A51F870F-F9A9-4083-901A-B9EB8187AA55}" destId="{513B1BB6-C059-4104-92E3-A0E03323F92F}" srcOrd="0" destOrd="0" presId="urn:microsoft.com/office/officeart/2005/8/layout/pList1#1"/>
    <dgm:cxn modelId="{E1A5E80B-7B39-4AD4-9F7C-0CC575C272F7}" srcId="{EB2C6F08-5131-4023-888C-FE2AF09595A2}" destId="{A51F870F-F9A9-4083-901A-B9EB8187AA55}" srcOrd="2" destOrd="0" parTransId="{DC525FDE-0DE2-455E-99EE-CFBFD5850D41}" sibTransId="{5935F3CA-594F-4C39-9897-00152FBB0D7C}"/>
    <dgm:cxn modelId="{2FD6D1A9-EA44-4A0D-ADE8-E1F79B182E67}" type="presOf" srcId="{7F902E23-D79E-4DF9-AC8F-1D0A0879462C}" destId="{3BE683D0-8994-4703-9F0F-642BA54F2000}" srcOrd="0" destOrd="0" presId="urn:microsoft.com/office/officeart/2005/8/layout/pList1#1"/>
    <dgm:cxn modelId="{99A7AC8E-E283-4F2B-94D1-19700FE6906A}" type="presOf" srcId="{C4C2115D-AFBD-4F06-B8D2-FEBA6ADB2E31}" destId="{A212FD35-9E0D-4B6E-B809-EA68E4BBC058}" srcOrd="0" destOrd="0" presId="urn:microsoft.com/office/officeart/2005/8/layout/pList1#1"/>
    <dgm:cxn modelId="{6D4A13EF-1636-4D30-BF06-538AFA9BC0A2}" srcId="{EB2C6F08-5131-4023-888C-FE2AF09595A2}" destId="{C4C2115D-AFBD-4F06-B8D2-FEBA6ADB2E31}" srcOrd="0" destOrd="0" parTransId="{AF9A1BC9-0679-4295-88C1-AC62CB74BF4B}" sibTransId="{070FD7C0-C02A-4EF2-A4DF-6DA746AA91C8}"/>
    <dgm:cxn modelId="{E58EEA89-45D6-4622-8398-9C3DF2720B9C}" srcId="{EB2C6F08-5131-4023-888C-FE2AF09595A2}" destId="{7F902E23-D79E-4DF9-AC8F-1D0A0879462C}" srcOrd="3" destOrd="0" parTransId="{AD21A0EB-1F9A-4872-8C66-EC792B303B90}" sibTransId="{995DF7DA-18C1-42AB-A80E-B06BB6B1802C}"/>
    <dgm:cxn modelId="{9412D8E5-254D-4853-92C0-57DBC520C9F1}" type="presOf" srcId="{070FD7C0-C02A-4EF2-A4DF-6DA746AA91C8}" destId="{DA6F4E6B-2774-4532-8E61-8A986FF4347B}" srcOrd="0" destOrd="0" presId="urn:microsoft.com/office/officeart/2005/8/layout/pList1#1"/>
    <dgm:cxn modelId="{1A4CE4CE-8C2F-4EBA-825E-8E2F5D5B64A8}" type="presOf" srcId="{852DB9FA-5075-4B19-A2B7-C3F916787D96}" destId="{7DB4D196-2D99-4E49-88C1-E9718CF9B9BD}" srcOrd="0" destOrd="0" presId="urn:microsoft.com/office/officeart/2005/8/layout/pList1#1"/>
    <dgm:cxn modelId="{736B03F0-62FF-4BB1-A72A-05CEDD6DAB0C}" type="presParOf" srcId="{E70E36F8-1DC1-4B78-ADD4-3D9B3CDC1231}" destId="{2480BA84-CB69-4F10-A71A-4B9058EBFD8F}" srcOrd="0" destOrd="0" presId="urn:microsoft.com/office/officeart/2005/8/layout/pList1#1"/>
    <dgm:cxn modelId="{CAEAD9A9-EF8A-4233-A633-914DCD465BB9}" type="presParOf" srcId="{2480BA84-CB69-4F10-A71A-4B9058EBFD8F}" destId="{A584DB92-C96C-445B-8A69-33BA48364A55}" srcOrd="0" destOrd="0" presId="urn:microsoft.com/office/officeart/2005/8/layout/pList1#1"/>
    <dgm:cxn modelId="{E41066D8-AB56-4BBB-9AAB-294D01E380FD}" type="presParOf" srcId="{2480BA84-CB69-4F10-A71A-4B9058EBFD8F}" destId="{A212FD35-9E0D-4B6E-B809-EA68E4BBC058}" srcOrd="1" destOrd="0" presId="urn:microsoft.com/office/officeart/2005/8/layout/pList1#1"/>
    <dgm:cxn modelId="{A3EB369E-E7E2-466F-9E0C-3CF513B45943}" type="presParOf" srcId="{E70E36F8-1DC1-4B78-ADD4-3D9B3CDC1231}" destId="{DA6F4E6B-2774-4532-8E61-8A986FF4347B}" srcOrd="1" destOrd="0" presId="urn:microsoft.com/office/officeart/2005/8/layout/pList1#1"/>
    <dgm:cxn modelId="{F447BA48-E06C-4217-8398-F5B95899267A}" type="presParOf" srcId="{E70E36F8-1DC1-4B78-ADD4-3D9B3CDC1231}" destId="{76D250D5-1DA2-4FD8-86F7-5A72D386F537}" srcOrd="2" destOrd="0" presId="urn:microsoft.com/office/officeart/2005/8/layout/pList1#1"/>
    <dgm:cxn modelId="{B3B5D2B4-8C04-48DC-872B-40DB18E679EB}" type="presParOf" srcId="{76D250D5-1DA2-4FD8-86F7-5A72D386F537}" destId="{09CAABF1-652A-4771-9E93-F4D879AF908C}" srcOrd="0" destOrd="0" presId="urn:microsoft.com/office/officeart/2005/8/layout/pList1#1"/>
    <dgm:cxn modelId="{2E353B90-F3DE-4FA4-B0F6-8C301D9304E6}" type="presParOf" srcId="{76D250D5-1DA2-4FD8-86F7-5A72D386F537}" destId="{B64330E8-BC38-4716-AC76-4F8A32BEF87D}" srcOrd="1" destOrd="0" presId="urn:microsoft.com/office/officeart/2005/8/layout/pList1#1"/>
    <dgm:cxn modelId="{C6B4C0B7-D6C7-46CE-B70D-251CAA20AB94}" type="presParOf" srcId="{E70E36F8-1DC1-4B78-ADD4-3D9B3CDC1231}" destId="{7DB4D196-2D99-4E49-88C1-E9718CF9B9BD}" srcOrd="3" destOrd="0" presId="urn:microsoft.com/office/officeart/2005/8/layout/pList1#1"/>
    <dgm:cxn modelId="{201B495C-3A01-42AF-B487-3F922B4EEB1C}" type="presParOf" srcId="{E70E36F8-1DC1-4B78-ADD4-3D9B3CDC1231}" destId="{FEB3E41E-FD4C-48B9-9D62-7652F7D03FED}" srcOrd="4" destOrd="0" presId="urn:microsoft.com/office/officeart/2005/8/layout/pList1#1"/>
    <dgm:cxn modelId="{123287B0-A431-4FFF-8B3B-B02CB6186EF2}" type="presParOf" srcId="{FEB3E41E-FD4C-48B9-9D62-7652F7D03FED}" destId="{55C96C46-B5A1-44FE-8C0C-92D9F64DBBE6}" srcOrd="0" destOrd="0" presId="urn:microsoft.com/office/officeart/2005/8/layout/pList1#1"/>
    <dgm:cxn modelId="{F8500FB4-A54C-40CB-9982-F79FF8BB6494}" type="presParOf" srcId="{FEB3E41E-FD4C-48B9-9D62-7652F7D03FED}" destId="{513B1BB6-C059-4104-92E3-A0E03323F92F}" srcOrd="1" destOrd="0" presId="urn:microsoft.com/office/officeart/2005/8/layout/pList1#1"/>
    <dgm:cxn modelId="{7CC2E412-7AE1-428C-8C64-6D40A04635B6}" type="presParOf" srcId="{E70E36F8-1DC1-4B78-ADD4-3D9B3CDC1231}" destId="{494B631E-2855-414F-BDE1-8A52C90501DB}" srcOrd="5" destOrd="0" presId="urn:microsoft.com/office/officeart/2005/8/layout/pList1#1"/>
    <dgm:cxn modelId="{AD5EDAB4-6CCC-46F8-A9EA-93FF2D8CFDD7}" type="presParOf" srcId="{E70E36F8-1DC1-4B78-ADD4-3D9B3CDC1231}" destId="{3393CC0A-321F-4558-BB4C-7ADB68B512FC}" srcOrd="6" destOrd="0" presId="urn:microsoft.com/office/officeart/2005/8/layout/pList1#1"/>
    <dgm:cxn modelId="{B1D09B02-238A-4AFB-B366-F37CAF5166D3}" type="presParOf" srcId="{3393CC0A-321F-4558-BB4C-7ADB68B512FC}" destId="{36BC0A44-4065-457C-9F6B-80FFBFC32698}" srcOrd="0" destOrd="0" presId="urn:microsoft.com/office/officeart/2005/8/layout/pList1#1"/>
    <dgm:cxn modelId="{123E9C72-4035-48B5-8F8D-704E146553EF}" type="presParOf" srcId="{3393CC0A-321F-4558-BB4C-7ADB68B512FC}" destId="{3BE683D0-8994-4703-9F0F-642BA54F2000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FE7F5-A539-4055-B342-2B9D9E616A16}" type="doc">
      <dgm:prSet loTypeId="urn:microsoft.com/office/officeart/2005/8/layout/equation2" loCatId="process" qsTypeId="urn:microsoft.com/office/officeart/2005/8/quickstyle/3d3" qsCatId="3D" csTypeId="urn:microsoft.com/office/officeart/2005/8/colors/accent0_3" csCatId="mainScheme" phldr="1"/>
      <dgm:spPr/>
    </dgm:pt>
    <dgm:pt modelId="{0D76BC2E-18C9-4C33-B357-323F62D012F8}">
      <dgm:prSet phldrT="[Texto]"/>
      <dgm:spPr/>
      <dgm:t>
        <a:bodyPr/>
        <a:lstStyle/>
        <a:p>
          <a:r>
            <a:rPr lang="es-MX" b="1" dirty="0" err="1" smtClean="0">
              <a:latin typeface="Trebuchet MS" pitchFamily="34" charset="0"/>
            </a:rPr>
            <a:t>Autoaprendizaje</a:t>
          </a:r>
          <a:endParaRPr lang="es-MX" b="1" dirty="0" smtClean="0">
            <a:latin typeface="Trebuchet MS" pitchFamily="34" charset="0"/>
          </a:endParaRPr>
        </a:p>
        <a:p>
          <a:endParaRPr lang="es-MX" b="1" dirty="0" smtClean="0">
            <a:latin typeface="Trebuchet MS" pitchFamily="34" charset="0"/>
          </a:endParaRPr>
        </a:p>
        <a:p>
          <a:r>
            <a:rPr lang="es-MX" b="1" dirty="0" smtClean="0">
              <a:latin typeface="Trebuchet MS" pitchFamily="34" charset="0"/>
            </a:rPr>
            <a:t>Papel activo del participante</a:t>
          </a:r>
          <a:endParaRPr lang="es-MX" b="1" dirty="0">
            <a:latin typeface="Trebuchet MS" pitchFamily="34" charset="0"/>
          </a:endParaRPr>
        </a:p>
      </dgm:t>
    </dgm:pt>
    <dgm:pt modelId="{02CD8B33-6B24-46AF-85F7-ABB4CBC9096D}" type="parTrans" cxnId="{921FB13A-68D5-432C-A0CB-DD6312F61D37}">
      <dgm:prSet/>
      <dgm:spPr/>
      <dgm:t>
        <a:bodyPr/>
        <a:lstStyle/>
        <a:p>
          <a:endParaRPr lang="es-MX" b="1">
            <a:latin typeface="Trebuchet MS" pitchFamily="34" charset="0"/>
          </a:endParaRPr>
        </a:p>
      </dgm:t>
    </dgm:pt>
    <dgm:pt modelId="{A91FDED7-4CE8-41F1-A6E5-4A22CEF6A176}" type="sibTrans" cxnId="{921FB13A-68D5-432C-A0CB-DD6312F61D37}">
      <dgm:prSet/>
      <dgm:spPr/>
      <dgm:t>
        <a:bodyPr/>
        <a:lstStyle/>
        <a:p>
          <a:endParaRPr lang="es-MX" b="1">
            <a:latin typeface="Trebuchet MS" pitchFamily="34" charset="0"/>
          </a:endParaRPr>
        </a:p>
      </dgm:t>
    </dgm:pt>
    <dgm:pt modelId="{5679447C-01E3-4F96-A787-7539BC00D0B0}" type="pres">
      <dgm:prSet presAssocID="{8ECFE7F5-A539-4055-B342-2B9D9E616A16}" presName="Name0" presStyleCnt="0">
        <dgm:presLayoutVars>
          <dgm:dir/>
          <dgm:resizeHandles val="exact"/>
        </dgm:presLayoutVars>
      </dgm:prSet>
      <dgm:spPr/>
    </dgm:pt>
    <dgm:pt modelId="{596C2764-E78D-4FE4-B0E7-B92E94E3E112}" type="pres">
      <dgm:prSet presAssocID="{8ECFE7F5-A539-4055-B342-2B9D9E616A16}" presName="vNodes" presStyleCnt="0"/>
      <dgm:spPr/>
    </dgm:pt>
    <dgm:pt modelId="{E353AA3F-95BC-4C94-8AC0-B2B862EBCA1D}" type="pres">
      <dgm:prSet presAssocID="{8ECFE7F5-A539-4055-B342-2B9D9E616A16}" presName="la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21FB13A-68D5-432C-A0CB-DD6312F61D37}" srcId="{8ECFE7F5-A539-4055-B342-2B9D9E616A16}" destId="{0D76BC2E-18C9-4C33-B357-323F62D012F8}" srcOrd="0" destOrd="0" parTransId="{02CD8B33-6B24-46AF-85F7-ABB4CBC9096D}" sibTransId="{A91FDED7-4CE8-41F1-A6E5-4A22CEF6A176}"/>
    <dgm:cxn modelId="{44B71E25-E751-40B4-8966-CFB77A698CA3}" type="presOf" srcId="{8ECFE7F5-A539-4055-B342-2B9D9E616A16}" destId="{5679447C-01E3-4F96-A787-7539BC00D0B0}" srcOrd="0" destOrd="0" presId="urn:microsoft.com/office/officeart/2005/8/layout/equation2"/>
    <dgm:cxn modelId="{BA618AC0-C325-4BD9-A3E0-258896488752}" type="presOf" srcId="{0D76BC2E-18C9-4C33-B357-323F62D012F8}" destId="{E353AA3F-95BC-4C94-8AC0-B2B862EBCA1D}" srcOrd="0" destOrd="0" presId="urn:microsoft.com/office/officeart/2005/8/layout/equation2"/>
    <dgm:cxn modelId="{70EE4543-9851-4E9B-B8FF-C2908A84F051}" type="presParOf" srcId="{5679447C-01E3-4F96-A787-7539BC00D0B0}" destId="{596C2764-E78D-4FE4-B0E7-B92E94E3E112}" srcOrd="0" destOrd="0" presId="urn:microsoft.com/office/officeart/2005/8/layout/equation2"/>
    <dgm:cxn modelId="{C4D68CAC-EECE-44E4-89AF-7891267BD519}" type="presParOf" srcId="{5679447C-01E3-4F96-A787-7539BC00D0B0}" destId="{E353AA3F-95BC-4C94-8AC0-B2B862EBCA1D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4DB92-C96C-445B-8A69-33BA48364A55}">
      <dsp:nvSpPr>
        <dsp:cNvPr id="0" name=""/>
        <dsp:cNvSpPr/>
      </dsp:nvSpPr>
      <dsp:spPr>
        <a:xfrm>
          <a:off x="263509" y="94545"/>
          <a:ext cx="2037233" cy="140365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12FD35-9E0D-4B6E-B809-EA68E4BBC058}">
      <dsp:nvSpPr>
        <dsp:cNvPr id="0" name=""/>
        <dsp:cNvSpPr/>
      </dsp:nvSpPr>
      <dsp:spPr>
        <a:xfrm>
          <a:off x="162748" y="1496932"/>
          <a:ext cx="2037233" cy="755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 pitchFamily="34" charset="0"/>
            </a:rPr>
            <a:t>Cursos</a:t>
          </a:r>
          <a:endParaRPr lang="es-MX" sz="2000" kern="1200" dirty="0">
            <a:latin typeface="Trebuchet MS" pitchFamily="34" charset="0"/>
          </a:endParaRPr>
        </a:p>
      </dsp:txBody>
      <dsp:txXfrm>
        <a:off x="162748" y="1496932"/>
        <a:ext cx="2037233" cy="755813"/>
      </dsp:txXfrm>
    </dsp:sp>
    <dsp:sp modelId="{09CAABF1-652A-4771-9E93-F4D879AF908C}">
      <dsp:nvSpPr>
        <dsp:cNvPr id="0" name=""/>
        <dsp:cNvSpPr/>
      </dsp:nvSpPr>
      <dsp:spPr>
        <a:xfrm>
          <a:off x="6550436" y="2378894"/>
          <a:ext cx="2037233" cy="140365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4330E8-BC38-4716-AC76-4F8A32BEF87D}">
      <dsp:nvSpPr>
        <dsp:cNvPr id="0" name=""/>
        <dsp:cNvSpPr/>
      </dsp:nvSpPr>
      <dsp:spPr>
        <a:xfrm>
          <a:off x="6547951" y="3638530"/>
          <a:ext cx="2037233" cy="755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 pitchFamily="34" charset="0"/>
            </a:rPr>
            <a:t>Seminarios</a:t>
          </a:r>
          <a:endParaRPr lang="es-MX" sz="2000" kern="1200" dirty="0">
            <a:latin typeface="Trebuchet MS" pitchFamily="34" charset="0"/>
          </a:endParaRPr>
        </a:p>
      </dsp:txBody>
      <dsp:txXfrm>
        <a:off x="6547951" y="3638530"/>
        <a:ext cx="2037233" cy="755813"/>
      </dsp:txXfrm>
    </dsp:sp>
    <dsp:sp modelId="{55C96C46-B5A1-44FE-8C0C-92D9F64DBBE6}">
      <dsp:nvSpPr>
        <dsp:cNvPr id="0" name=""/>
        <dsp:cNvSpPr/>
      </dsp:nvSpPr>
      <dsp:spPr>
        <a:xfrm>
          <a:off x="6571465" y="36279"/>
          <a:ext cx="2037233" cy="1403653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3B1BB6-C059-4104-92E3-A0E03323F92F}">
      <dsp:nvSpPr>
        <dsp:cNvPr id="0" name=""/>
        <dsp:cNvSpPr/>
      </dsp:nvSpPr>
      <dsp:spPr>
        <a:xfrm>
          <a:off x="6550441" y="1405305"/>
          <a:ext cx="2037233" cy="755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 pitchFamily="34" charset="0"/>
            </a:rPr>
            <a:t>Diplomados</a:t>
          </a:r>
          <a:endParaRPr lang="es-MX" sz="2000" kern="1200" dirty="0">
            <a:latin typeface="Trebuchet MS" pitchFamily="34" charset="0"/>
          </a:endParaRPr>
        </a:p>
      </dsp:txBody>
      <dsp:txXfrm>
        <a:off x="6550441" y="1405305"/>
        <a:ext cx="2037233" cy="755813"/>
      </dsp:txXfrm>
    </dsp:sp>
    <dsp:sp modelId="{36BC0A44-4065-457C-9F6B-80FFBFC32698}">
      <dsp:nvSpPr>
        <dsp:cNvPr id="0" name=""/>
        <dsp:cNvSpPr/>
      </dsp:nvSpPr>
      <dsp:spPr>
        <a:xfrm>
          <a:off x="162752" y="2425901"/>
          <a:ext cx="2037233" cy="1403653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339933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BE683D0-8994-4703-9F0F-642BA54F2000}">
      <dsp:nvSpPr>
        <dsp:cNvPr id="0" name=""/>
        <dsp:cNvSpPr/>
      </dsp:nvSpPr>
      <dsp:spPr>
        <a:xfrm>
          <a:off x="162752" y="3770148"/>
          <a:ext cx="2037233" cy="755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rebuchet MS" pitchFamily="34" charset="0"/>
            </a:rPr>
            <a:t>Certificaciones</a:t>
          </a:r>
          <a:endParaRPr lang="es-MX" sz="2000" kern="1200" dirty="0">
            <a:latin typeface="Trebuchet MS" pitchFamily="34" charset="0"/>
          </a:endParaRPr>
        </a:p>
      </dsp:txBody>
      <dsp:txXfrm>
        <a:off x="162752" y="3770148"/>
        <a:ext cx="2037233" cy="755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3AA3F-95BC-4C94-8AC0-B2B862EBCA1D}">
      <dsp:nvSpPr>
        <dsp:cNvPr id="0" name=""/>
        <dsp:cNvSpPr/>
      </dsp:nvSpPr>
      <dsp:spPr>
        <a:xfrm>
          <a:off x="144508" y="492"/>
          <a:ext cx="1871223" cy="18712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err="1" smtClean="0">
              <a:latin typeface="Trebuchet MS" pitchFamily="34" charset="0"/>
            </a:rPr>
            <a:t>Autoaprendizaje</a:t>
          </a:r>
          <a:endParaRPr lang="es-MX" sz="1300" b="1" kern="1200" dirty="0" smtClean="0">
            <a:latin typeface="Trebuchet MS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b="1" kern="1200" dirty="0" smtClean="0">
            <a:latin typeface="Trebuchet MS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latin typeface="Trebuchet MS" pitchFamily="34" charset="0"/>
            </a:rPr>
            <a:t>Papel activo del participante</a:t>
          </a:r>
          <a:endParaRPr lang="es-MX" sz="1300" b="1" kern="1200" dirty="0">
            <a:latin typeface="Trebuchet MS" pitchFamily="34" charset="0"/>
          </a:endParaRPr>
        </a:p>
      </dsp:txBody>
      <dsp:txXfrm>
        <a:off x="418542" y="274526"/>
        <a:ext cx="1323155" cy="1323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E6B20-9C9A-46E4-9B5E-D9B86BA01220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3F626-42A7-4D56-81C9-59EEFFF44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865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A3E0E-E84C-44A5-BF2C-034966EF357A}" type="datetimeFigureOut">
              <a:rPr lang="es-ES_tradnl" smtClean="0"/>
              <a:pPr/>
              <a:t>3/20/12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6F822-93E4-44D6-B5EF-FDFA03565374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969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Prácticos: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contienen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entorno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personal.</a:t>
            </a:r>
          </a:p>
          <a:p>
            <a:r>
              <a:rPr lang="es-ES_tradnl" dirty="0" smtClean="0"/>
              <a:t>Flexibles: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esquema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empresas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necesidades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Autoevaluables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obtiene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retroalimentación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automática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exámenes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Disponibles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ingresar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cualquier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computadora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multimedia con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Internet, sin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horario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Guiados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cuentan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apoyo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asesor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plan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resolver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dudas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inquietudes.</a:t>
            </a:r>
          </a:p>
          <a:p>
            <a:r>
              <a:rPr lang="en-US" dirty="0" err="1" smtClean="0"/>
              <a:t>Administrables</a:t>
            </a:r>
            <a:r>
              <a:rPr lang="en-US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plataforma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seguimiento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académica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Acreditables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aprobar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obtendrá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electrónica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Opcionalmente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acreditar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seminario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diplomado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cumplir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los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requisitos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académicos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>     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6F822-93E4-44D6-B5EF-FDFA03565374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Prácticos: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contienen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entorno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personal.</a:t>
            </a:r>
          </a:p>
          <a:p>
            <a:r>
              <a:rPr lang="es-ES_tradnl" dirty="0" smtClean="0"/>
              <a:t>Flexibles: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esquema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empresas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necesidades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Autoevaluables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obtiene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retroalimentación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automática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exámenes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Disponibles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ingresar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cualquier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computadora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multimedia con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Internet, sin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horario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Guiados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cuentan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apoyo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asesor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plan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resolver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dudas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inquietudes.</a:t>
            </a:r>
          </a:p>
          <a:p>
            <a:r>
              <a:rPr lang="en-US" dirty="0" err="1" smtClean="0"/>
              <a:t>Administrables</a:t>
            </a:r>
            <a:r>
              <a:rPr lang="en-US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plataforma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seguimiento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académica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Acreditables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aprobar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obtendrá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electrónica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Opcionalmente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acreditar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seminario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diplomado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cumplir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los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requisitos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académicos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>     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6F822-93E4-44D6-B5EF-FDFA03565374}" type="slidenum">
              <a:rPr lang="es-ES_tradnl" smtClean="0"/>
              <a:pPr/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Prácticos: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contienen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entorno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personal.</a:t>
            </a:r>
          </a:p>
          <a:p>
            <a:r>
              <a:rPr lang="es-ES_tradnl" dirty="0" smtClean="0"/>
              <a:t>Flexibles: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esquema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empresas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necesidades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Autoevaluables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obtiene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retroalimentación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automática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exámenes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Disponibles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ingresar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cualquier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computadora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multimedia con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Internet, sin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horario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Guiados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cuentan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apoyo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asesor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plan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resolver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dudas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inquietudes.</a:t>
            </a:r>
          </a:p>
          <a:p>
            <a:r>
              <a:rPr lang="en-US" dirty="0" err="1" smtClean="0"/>
              <a:t>Administrables</a:t>
            </a:r>
            <a:r>
              <a:rPr lang="en-US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plataforma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seguimiento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académica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Acreditables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aprobar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obtendrá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electrónica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Opcionalmente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acreditar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seminario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diplomado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cumplir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los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requisitos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académicos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>     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6F822-93E4-44D6-B5EF-FDFA03565374}" type="slidenum">
              <a:rPr lang="es-ES_tradnl" smtClean="0"/>
              <a:pPr/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Prácticos: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contienen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entorno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personal.</a:t>
            </a:r>
          </a:p>
          <a:p>
            <a:r>
              <a:rPr lang="es-ES_tradnl" dirty="0" smtClean="0"/>
              <a:t>Flexibles: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esquema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empresas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necesidades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Autoevaluables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obtiene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retroalimentación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automática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exámenes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Disponibles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ingresar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cualquier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computadora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multimedia con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Internet, sin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horario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Guiados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cuentan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apoyo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asesor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plan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resolver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dudas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inquietudes.</a:t>
            </a:r>
          </a:p>
          <a:p>
            <a:r>
              <a:rPr lang="en-US" dirty="0" err="1" smtClean="0"/>
              <a:t>Administrables</a:t>
            </a:r>
            <a:r>
              <a:rPr lang="en-US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plataforma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seguimiento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académica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Acreditables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aprobar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obtendrá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electrónica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Opcionalmente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acreditar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seminario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diplomado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cumplir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los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requisitos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académicos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>     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6F822-93E4-44D6-B5EF-FDFA03565374}" type="slidenum">
              <a:rPr lang="es-ES_tradnl" smtClean="0"/>
              <a:pPr/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Prácticos: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contienen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entorno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personal.</a:t>
            </a:r>
          </a:p>
          <a:p>
            <a:r>
              <a:rPr lang="es-ES_tradnl" dirty="0" smtClean="0"/>
              <a:t>Flexibles: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esquema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empresas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necesidades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Autoevaluables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obtiene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retroalimentación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automática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exámenes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actividades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Disponibles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ingresar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cualquier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computadora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multimedia con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Internet, sin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horario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Guiados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cuentan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apoyo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asesor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plan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capacitación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resolver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dudas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inquietudes.</a:t>
            </a:r>
          </a:p>
          <a:p>
            <a:r>
              <a:rPr lang="en-US" dirty="0" err="1" smtClean="0"/>
              <a:t>Administrables</a:t>
            </a:r>
            <a:r>
              <a:rPr lang="en-US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plataforma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seguimiento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académica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Acreditables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aprobar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obtendrá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participación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electrónica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Opcionalmente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acreditar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seminario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diplomado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cumplir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los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requisitos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académicos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>     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6F822-93E4-44D6-B5EF-FDFA03565374}" type="slidenum">
              <a:rPr lang="es-ES_tradnl" smtClean="0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E9C3-E8A0-433C-9129-9CBD8D2D1D6F}" type="datetimeFigureOut">
              <a:rPr lang="es-ES_tradnl" smtClean="0"/>
              <a:pPr/>
              <a:t>3/20/12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FFA1-0092-4F08-9EFC-1C04C342033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E9C3-E8A0-433C-9129-9CBD8D2D1D6F}" type="datetimeFigureOut">
              <a:rPr lang="es-ES_tradnl" smtClean="0"/>
              <a:pPr/>
              <a:t>3/20/12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FFA1-0092-4F08-9EFC-1C04C342033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E9C3-E8A0-433C-9129-9CBD8D2D1D6F}" type="datetimeFigureOut">
              <a:rPr lang="es-ES_tradnl" smtClean="0"/>
              <a:pPr/>
              <a:t>3/20/12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FFA1-0092-4F08-9EFC-1C04C342033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937F-0E97-4EC0-8B7D-0A093F9609D7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727-BE7B-4F71-A11D-63495588AB3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937F-0E97-4EC0-8B7D-0A093F9609D7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727-BE7B-4F71-A11D-63495588AB3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937F-0E97-4EC0-8B7D-0A093F9609D7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727-BE7B-4F71-A11D-63495588AB3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937F-0E97-4EC0-8B7D-0A093F9609D7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727-BE7B-4F71-A11D-63495588AB3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937F-0E97-4EC0-8B7D-0A093F9609D7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727-BE7B-4F71-A11D-63495588AB3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937F-0E97-4EC0-8B7D-0A093F9609D7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727-BE7B-4F71-A11D-63495588AB3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937F-0E97-4EC0-8B7D-0A093F9609D7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727-BE7B-4F71-A11D-63495588AB3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937F-0E97-4EC0-8B7D-0A093F9609D7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727-BE7B-4F71-A11D-63495588AB3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E9C3-E8A0-433C-9129-9CBD8D2D1D6F}" type="datetimeFigureOut">
              <a:rPr lang="es-ES_tradnl" smtClean="0"/>
              <a:pPr/>
              <a:t>3/20/12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FFA1-0092-4F08-9EFC-1C04C342033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937F-0E97-4EC0-8B7D-0A093F9609D7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727-BE7B-4F71-A11D-63495588AB3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937F-0E97-4EC0-8B7D-0A093F9609D7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727-BE7B-4F71-A11D-63495588AB3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937F-0E97-4EC0-8B7D-0A093F9609D7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C727-BE7B-4F71-A11D-63495588AB3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83C-A15F-48B9-924B-818DAC5FDE7A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23B7-9AD7-47AF-BAD3-788231E18A7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83C-A15F-48B9-924B-818DAC5FDE7A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23B7-9AD7-47AF-BAD3-788231E18A7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83C-A15F-48B9-924B-818DAC5FDE7A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23B7-9AD7-47AF-BAD3-788231E18A7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83C-A15F-48B9-924B-818DAC5FDE7A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23B7-9AD7-47AF-BAD3-788231E18A7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83C-A15F-48B9-924B-818DAC5FDE7A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23B7-9AD7-47AF-BAD3-788231E18A7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83C-A15F-48B9-924B-818DAC5FDE7A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23B7-9AD7-47AF-BAD3-788231E18A7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83C-A15F-48B9-924B-818DAC5FDE7A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23B7-9AD7-47AF-BAD3-788231E18A7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E9C3-E8A0-433C-9129-9CBD8D2D1D6F}" type="datetimeFigureOut">
              <a:rPr lang="es-ES_tradnl" smtClean="0"/>
              <a:pPr/>
              <a:t>3/20/12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FFA1-0092-4F08-9EFC-1C04C342033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83C-A15F-48B9-924B-818DAC5FDE7A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23B7-9AD7-47AF-BAD3-788231E18A7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83C-A15F-48B9-924B-818DAC5FDE7A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23B7-9AD7-47AF-BAD3-788231E18A7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83C-A15F-48B9-924B-818DAC5FDE7A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23B7-9AD7-47AF-BAD3-788231E18A7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83C-A15F-48B9-924B-818DAC5FDE7A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823B7-9AD7-47AF-BAD3-788231E18A7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E9C3-E8A0-433C-9129-9CBD8D2D1D6F}" type="datetimeFigureOut">
              <a:rPr lang="es-ES_tradnl" smtClean="0"/>
              <a:pPr/>
              <a:t>3/20/12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FFA1-0092-4F08-9EFC-1C04C342033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E9C3-E8A0-433C-9129-9CBD8D2D1D6F}" type="datetimeFigureOut">
              <a:rPr lang="es-ES_tradnl" smtClean="0"/>
              <a:pPr/>
              <a:t>3/20/12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FFA1-0092-4F08-9EFC-1C04C342033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E9C3-E8A0-433C-9129-9CBD8D2D1D6F}" type="datetimeFigureOut">
              <a:rPr lang="es-ES_tradnl" smtClean="0"/>
              <a:pPr/>
              <a:t>3/20/12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FFA1-0092-4F08-9EFC-1C04C342033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E9C3-E8A0-433C-9129-9CBD8D2D1D6F}" type="datetimeFigureOut">
              <a:rPr lang="es-ES_tradnl" smtClean="0"/>
              <a:pPr/>
              <a:t>3/20/12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FFA1-0092-4F08-9EFC-1C04C342033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E9C3-E8A0-433C-9129-9CBD8D2D1D6F}" type="datetimeFigureOut">
              <a:rPr lang="es-ES_tradnl" smtClean="0"/>
              <a:pPr/>
              <a:t>3/20/12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FFA1-0092-4F08-9EFC-1C04C342033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E9C3-E8A0-433C-9129-9CBD8D2D1D6F}" type="datetimeFigureOut">
              <a:rPr lang="es-ES_tradnl" smtClean="0"/>
              <a:pPr/>
              <a:t>3/20/12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4FFA1-0092-4F08-9EFC-1C04C342033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AE9C3-E8A0-433C-9129-9CBD8D2D1D6F}" type="datetimeFigureOut">
              <a:rPr lang="es-ES_tradnl" smtClean="0"/>
              <a:pPr/>
              <a:t>3/20/12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4FFA1-0092-4F08-9EFC-1C04C342033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937F-0E97-4EC0-8B7D-0A093F9609D7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CC727-BE7B-4F71-A11D-63495588AB35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3E83C-A15F-48B9-924B-818DAC5FDE7A}" type="datetimeFigureOut">
              <a:rPr lang="es-ES" smtClean="0"/>
              <a:pPr/>
              <a:t>3/20/12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23B7-9AD7-47AF-BAD3-788231E18A7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4" Type="http://schemas.microsoft.com/office/2007/relationships/diagramDrawing" Target="../diagrams/drawing2.xml"/><Relationship Id="rId4" Type="http://schemas.openxmlformats.org/officeDocument/2006/relationships/diagramData" Target="../diagrams/data1.xml"/><Relationship Id="rId7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8" Type="http://schemas.openxmlformats.org/officeDocument/2006/relationships/diagramData" Target="../diagrams/data2.xml"/><Relationship Id="rId13" Type="http://schemas.microsoft.com/office/2007/relationships/diagramDrawing" Target="../diagrams/drawing1.xml"/><Relationship Id="rId10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9" Type="http://schemas.openxmlformats.org/officeDocument/2006/relationships/diagramLayout" Target="../diagrams/layout2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6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Relationship Id="rId6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15.jpeg"/><Relationship Id="rId3" Type="http://schemas.openxmlformats.org/officeDocument/2006/relationships/image" Target="../media/image1.jpeg"/><Relationship Id="rId6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Relationship Id="rId6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062452"/>
              </p:ext>
            </p:extLst>
          </p:nvPr>
        </p:nvGraphicFramePr>
        <p:xfrm>
          <a:off x="304800" y="1798638"/>
          <a:ext cx="8686800" cy="452596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7 Diagrama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2814188"/>
              </p:ext>
            </p:extLst>
          </p:nvPr>
        </p:nvGraphicFramePr>
        <p:xfrm>
          <a:off x="3491880" y="2881387"/>
          <a:ext cx="2160240" cy="187220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33400" y="528320"/>
            <a:ext cx="8229600" cy="995680"/>
          </a:xfrm>
          <a:effectLst/>
        </p:spPr>
        <p:txBody>
          <a:bodyPr>
            <a:normAutofit/>
          </a:bodyPr>
          <a:lstStyle/>
          <a:p>
            <a:pPr algn="l"/>
            <a:r>
              <a:rPr lang="es-ES_tradnl" sz="2800" b="1" cap="all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TIPOS DE Programas</a:t>
            </a:r>
            <a:endParaRPr lang="es-ES_tradnl" sz="2800" b="1" cap="all" dirty="0">
              <a:solidFill>
                <a:schemeClr val="accent6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5" name="Picture 14" descr="GRAFICOS PPT_CTEC-1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630749">
            <a:off x="2564110" y="2700843"/>
            <a:ext cx="1408060" cy="579072"/>
          </a:xfrm>
          <a:prstGeom prst="rect">
            <a:avLst/>
          </a:prstGeom>
        </p:spPr>
      </p:pic>
      <p:pic>
        <p:nvPicPr>
          <p:cNvPr id="16" name="Picture 15" descr="GRAFICOS PPT_CTEC-1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433237">
            <a:off x="5109767" y="2582696"/>
            <a:ext cx="1408060" cy="579072"/>
          </a:xfrm>
          <a:prstGeom prst="rect">
            <a:avLst/>
          </a:prstGeom>
        </p:spPr>
      </p:pic>
      <p:pic>
        <p:nvPicPr>
          <p:cNvPr id="17" name="Picture 16" descr="GRAFICOS PPT_CTEC-1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1559">
            <a:off x="5128851" y="4359865"/>
            <a:ext cx="1408060" cy="579072"/>
          </a:xfrm>
          <a:prstGeom prst="rect">
            <a:avLst/>
          </a:prstGeom>
        </p:spPr>
      </p:pic>
      <p:pic>
        <p:nvPicPr>
          <p:cNvPr id="18" name="Picture 17" descr="GRAFICOS PPT_CTEC-1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949946">
            <a:off x="2581648" y="4433076"/>
            <a:ext cx="1408060" cy="5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04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33400" y="528320"/>
            <a:ext cx="8229600" cy="995680"/>
          </a:xfrm>
          <a:effectLst/>
        </p:spPr>
        <p:txBody>
          <a:bodyPr>
            <a:normAutofit/>
          </a:bodyPr>
          <a:lstStyle/>
          <a:p>
            <a:pPr algn="l"/>
            <a:r>
              <a:rPr lang="es-ES_tradnl" sz="2800" b="1" cap="all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CURSOS</a:t>
            </a:r>
            <a:br>
              <a:rPr lang="es-ES_tradnl" sz="2800" b="1" cap="all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</a:br>
            <a:r>
              <a:rPr lang="es-ES_tradnl" sz="2000" b="1" cap="all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Acceso por 3 meses</a:t>
            </a:r>
            <a:endParaRPr lang="es-ES_tradnl" sz="2000" b="1" cap="all" dirty="0">
              <a:solidFill>
                <a:schemeClr val="accent6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733" y="3140968"/>
            <a:ext cx="3047616" cy="20266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11287" y="6059269"/>
            <a:ext cx="336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s-MX" b="1" dirty="0" smtClean="0">
                <a:solidFill>
                  <a:srgbClr val="10253F"/>
                </a:solidFill>
                <a:latin typeface="Arial"/>
                <a:cs typeface="Arial"/>
              </a:rPr>
              <a:t>Integrado: </a:t>
            </a:r>
            <a:r>
              <a:rPr lang="es-MX" dirty="0" smtClean="0">
                <a:solidFill>
                  <a:srgbClr val="10253F"/>
                </a:solidFill>
                <a:latin typeface="Arial"/>
                <a:cs typeface="Arial"/>
              </a:rPr>
              <a:t>Temas y subtemas.</a:t>
            </a:r>
          </a:p>
          <a:p>
            <a:pPr defTabSz="914400"/>
            <a:r>
              <a:rPr lang="es-MX" b="1" dirty="0" smtClean="0">
                <a:solidFill>
                  <a:srgbClr val="10253F"/>
                </a:solidFill>
                <a:latin typeface="Arial"/>
                <a:cs typeface="Arial"/>
              </a:rPr>
              <a:t>Duración: </a:t>
            </a:r>
            <a:r>
              <a:rPr lang="es-MX" dirty="0" smtClean="0">
                <a:solidFill>
                  <a:srgbClr val="10253F"/>
                </a:solidFill>
                <a:latin typeface="Arial"/>
                <a:cs typeface="Arial"/>
              </a:rPr>
              <a:t>de 4 a 8 horas.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36" y="4495562"/>
            <a:ext cx="2376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Materiales.</a:t>
            </a:r>
          </a:p>
          <a:p>
            <a:pPr marL="285750" indent="-285750"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Bibliografía del curso.</a:t>
            </a:r>
          </a:p>
          <a:p>
            <a:pPr marL="285750" indent="-285750"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Mapa de navegación.</a:t>
            </a:r>
          </a:p>
          <a:p>
            <a:pPr marL="285750" indent="-285750"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Glosario.</a:t>
            </a:r>
          </a:p>
          <a:p>
            <a:pPr marL="285750" indent="-285750"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Preguntas frecuentes.</a:t>
            </a:r>
          </a:p>
          <a:p>
            <a:pPr marL="285750" indent="-285750"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Acceso a contacto con</a:t>
            </a:r>
          </a:p>
          <a:p>
            <a:pPr marL="285750" indent="-285750"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expertos en contenido.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162800" y="4321474"/>
            <a:ext cx="1776210" cy="1543783"/>
            <a:chOff x="6747979" y="2307970"/>
            <a:chExt cx="2128762" cy="2165731"/>
          </a:xfrm>
        </p:grpSpPr>
        <p:pic>
          <p:nvPicPr>
            <p:cNvPr id="23" name="Picture 1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b="10623"/>
            <a:stretch/>
          </p:blipFill>
          <p:spPr bwMode="auto">
            <a:xfrm>
              <a:off x="6747979" y="2307970"/>
              <a:ext cx="2128762" cy="143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930628" y="3739690"/>
              <a:ext cx="1701570" cy="7340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s-MX" sz="1400" dirty="0" smtClean="0">
                  <a:solidFill>
                    <a:srgbClr val="10253F"/>
                  </a:solidFill>
                </a:rPr>
                <a:t>Carta electrónica</a:t>
              </a:r>
            </a:p>
            <a:p>
              <a:pPr algn="ctr" defTabSz="914400"/>
              <a:r>
                <a:rPr lang="es-MX" sz="1400" dirty="0">
                  <a:solidFill>
                    <a:srgbClr val="10253F"/>
                  </a:solidFill>
                </a:rPr>
                <a:t>d</a:t>
              </a:r>
              <a:r>
                <a:rPr lang="es-MX" sz="1400" dirty="0" smtClean="0">
                  <a:solidFill>
                    <a:srgbClr val="10253F"/>
                  </a:solidFill>
                </a:rPr>
                <a:t>e participación</a:t>
              </a:r>
              <a:endParaRPr lang="es-MX" sz="1400" dirty="0">
                <a:solidFill>
                  <a:srgbClr val="10253F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48264" y="2924944"/>
            <a:ext cx="2118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s-MX" sz="1200" b="1" dirty="0" smtClean="0">
                <a:solidFill>
                  <a:srgbClr val="10253F"/>
                </a:solidFill>
              </a:rPr>
              <a:t>Requisito de aprobación:</a:t>
            </a:r>
          </a:p>
          <a:p>
            <a:pPr algn="ctr" defTabSz="914400"/>
            <a:r>
              <a:rPr lang="es-MX" sz="1200" dirty="0" smtClean="0">
                <a:solidFill>
                  <a:srgbClr val="10253F"/>
                </a:solidFill>
              </a:rPr>
              <a:t>Calificación mínima de 70/100.</a:t>
            </a:r>
            <a:endParaRPr lang="es-MX" sz="1200" dirty="0">
              <a:solidFill>
                <a:srgbClr val="10253F"/>
              </a:solidFill>
            </a:endParaRPr>
          </a:p>
        </p:txBody>
      </p:sp>
      <p:pic>
        <p:nvPicPr>
          <p:cNvPr id="29" name="Picture 28" descr="GRAFICOS PPT_CTEC-0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611" y="1740874"/>
            <a:ext cx="1773789" cy="179207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57200" y="354465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cap="all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Asesoría</a:t>
            </a:r>
            <a:endParaRPr lang="en-US" b="1" cap="all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1" name="Picture 30" descr="GRAFICOS PPT_CTEC-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1641476"/>
            <a:ext cx="2803928" cy="1499492"/>
          </a:xfrm>
          <a:prstGeom prst="rect">
            <a:avLst/>
          </a:prstGeom>
        </p:spPr>
      </p:pic>
      <p:pic>
        <p:nvPicPr>
          <p:cNvPr id="32" name="Picture 31" descr="GRAFICOS PPT_CTEC-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47800">
            <a:off x="2056449" y="3020918"/>
            <a:ext cx="1401964" cy="548595"/>
          </a:xfrm>
          <a:prstGeom prst="rect">
            <a:avLst/>
          </a:prstGeom>
        </p:spPr>
      </p:pic>
      <p:pic>
        <p:nvPicPr>
          <p:cNvPr id="33" name="Picture 32" descr="GRAFICOS PPT_CTEC-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51301">
            <a:off x="2032074" y="4621442"/>
            <a:ext cx="1401964" cy="548595"/>
          </a:xfrm>
          <a:prstGeom prst="rect">
            <a:avLst/>
          </a:prstGeom>
        </p:spPr>
      </p:pic>
      <p:pic>
        <p:nvPicPr>
          <p:cNvPr id="34" name="Picture 33" descr="GRAFICOS PPT_CTEC-12.png"/>
          <p:cNvPicPr>
            <a:picLocks noChangeAspect="1"/>
          </p:cNvPicPr>
          <p:nvPr/>
        </p:nvPicPr>
        <p:blipFill>
          <a:blip r:embed="rId8">
            <a:lum/>
          </a:blip>
          <a:srcRect l="39134" r="6522"/>
          <a:stretch>
            <a:fillRect/>
          </a:stretch>
        </p:blipFill>
        <p:spPr>
          <a:xfrm rot="5400000">
            <a:off x="7665754" y="3611846"/>
            <a:ext cx="761883" cy="5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04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33400" y="528320"/>
            <a:ext cx="8229600" cy="995680"/>
          </a:xfrm>
          <a:effectLst/>
        </p:spPr>
        <p:txBody>
          <a:bodyPr>
            <a:normAutofit/>
          </a:bodyPr>
          <a:lstStyle/>
          <a:p>
            <a:pPr algn="l"/>
            <a:r>
              <a:rPr lang="es-ES_tradnl" sz="2800" b="1" cap="all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SEMINARIOS</a:t>
            </a:r>
            <a:br>
              <a:rPr lang="es-ES_tradnl" sz="2800" b="1" cap="all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</a:br>
            <a:r>
              <a:rPr lang="es-ES_tradnl" sz="2000" b="1" cap="all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Acceso por 3 meses</a:t>
            </a:r>
            <a:endParaRPr lang="es-ES_tradnl" sz="2000" b="1" cap="all" dirty="0">
              <a:solidFill>
                <a:schemeClr val="accent6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11287" y="6059269"/>
            <a:ext cx="313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s-MX" b="1" dirty="0" smtClean="0">
                <a:solidFill>
                  <a:srgbClr val="10253F"/>
                </a:solidFill>
                <a:latin typeface="Arial"/>
                <a:cs typeface="Arial"/>
              </a:rPr>
              <a:t>Integrado: </a:t>
            </a:r>
            <a:r>
              <a:rPr lang="es-MX" dirty="0" smtClean="0">
                <a:solidFill>
                  <a:srgbClr val="10253F"/>
                </a:solidFill>
                <a:latin typeface="Arial"/>
                <a:cs typeface="Arial"/>
              </a:rPr>
              <a:t>De 2 a 5 cursos.</a:t>
            </a:r>
          </a:p>
          <a:p>
            <a:pPr defTabSz="914400"/>
            <a:r>
              <a:rPr lang="es-MX" b="1" dirty="0" smtClean="0">
                <a:solidFill>
                  <a:srgbClr val="10253F"/>
                </a:solidFill>
                <a:latin typeface="Arial"/>
                <a:cs typeface="Arial"/>
              </a:rPr>
              <a:t>Duración: </a:t>
            </a:r>
            <a:r>
              <a:rPr lang="es-MX" dirty="0" smtClean="0">
                <a:solidFill>
                  <a:srgbClr val="10253F"/>
                </a:solidFill>
                <a:latin typeface="Arial"/>
                <a:cs typeface="Arial"/>
              </a:rPr>
              <a:t>de 15 a 25 horas.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36" y="4495562"/>
            <a:ext cx="2376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Materiales.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Materiales  electrónicos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de los cursos.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Mapa de navegación.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Guía del participante.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Acceso a contacto con expertos en contenido.</a:t>
            </a:r>
          </a:p>
        </p:txBody>
      </p:sp>
      <p:pic>
        <p:nvPicPr>
          <p:cNvPr id="29" name="Picture 28" descr="GRAFICOS PPT_CTEC-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1" y="1740874"/>
            <a:ext cx="1773789" cy="179207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57200" y="3544650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cap="all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Asesoría</a:t>
            </a:r>
            <a:endParaRPr lang="en-US" b="1" cap="all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1" name="Picture 30" descr="GRAFICOS PPT_CTEC-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641476"/>
            <a:ext cx="2803928" cy="1499492"/>
          </a:xfrm>
          <a:prstGeom prst="rect">
            <a:avLst/>
          </a:prstGeom>
        </p:spPr>
      </p:pic>
      <p:pic>
        <p:nvPicPr>
          <p:cNvPr id="32" name="Picture 31" descr="GRAFICOS PPT_CTEC-1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7800">
            <a:off x="2056449" y="3020918"/>
            <a:ext cx="1401964" cy="548595"/>
          </a:xfrm>
          <a:prstGeom prst="rect">
            <a:avLst/>
          </a:prstGeom>
        </p:spPr>
      </p:pic>
      <p:pic>
        <p:nvPicPr>
          <p:cNvPr id="33" name="Picture 32" descr="GRAFICOS PPT_CTEC-1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51301">
            <a:off x="2032074" y="4621442"/>
            <a:ext cx="1401964" cy="548595"/>
          </a:xfrm>
          <a:prstGeom prst="rect">
            <a:avLst/>
          </a:prstGeom>
        </p:spPr>
      </p:pic>
      <p:pic>
        <p:nvPicPr>
          <p:cNvPr id="34" name="Picture 33" descr="GRAFICOS PPT_CTEC-12.png"/>
          <p:cNvPicPr>
            <a:picLocks noChangeAspect="1"/>
          </p:cNvPicPr>
          <p:nvPr/>
        </p:nvPicPr>
        <p:blipFill>
          <a:blip r:embed="rId6">
            <a:lum/>
          </a:blip>
          <a:srcRect l="39134" r="6522"/>
          <a:stretch>
            <a:fillRect/>
          </a:stretch>
        </p:blipFill>
        <p:spPr>
          <a:xfrm rot="5400000">
            <a:off x="7665754" y="3764246"/>
            <a:ext cx="761883" cy="54859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5268" y="3118039"/>
            <a:ext cx="3036932" cy="2292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L00778571\AppData\Local\Microsoft\Windows\Temporary Internet Files\Content.Outlook\F99L9NS9\Image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9729" y="4419600"/>
            <a:ext cx="1072839" cy="13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10400" y="5734653"/>
            <a:ext cx="1804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s-MX" sz="1600" dirty="0" smtClean="0">
                <a:solidFill>
                  <a:srgbClr val="10253F"/>
                </a:solidFill>
              </a:rPr>
              <a:t>Constancia impresa</a:t>
            </a:r>
            <a:endParaRPr lang="es-MX" sz="1600" dirty="0">
              <a:solidFill>
                <a:srgbClr val="10253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232" y="2935069"/>
            <a:ext cx="2459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s-MX" sz="1200" b="1" dirty="0" smtClean="0">
                <a:solidFill>
                  <a:srgbClr val="10253F"/>
                </a:solidFill>
              </a:rPr>
              <a:t>Requisito de aprobación:</a:t>
            </a:r>
          </a:p>
          <a:p>
            <a:pPr marL="171450" indent="-171450" algn="ctr" defTabSz="914400">
              <a:buFont typeface="Arial" pitchFamily="34" charset="0"/>
              <a:buChar char="•"/>
            </a:pPr>
            <a:r>
              <a:rPr lang="es-MX" sz="1200" dirty="0" smtClean="0">
                <a:solidFill>
                  <a:srgbClr val="10253F"/>
                </a:solidFill>
              </a:rPr>
              <a:t>Calificación mínima de 80/100.</a:t>
            </a:r>
          </a:p>
          <a:p>
            <a:pPr marL="171450" indent="-171450" algn="ctr" defTabSz="914400">
              <a:buFont typeface="Arial" pitchFamily="34" charset="0"/>
              <a:buChar char="•"/>
            </a:pPr>
            <a:r>
              <a:rPr lang="es-MX" sz="1200" dirty="0" smtClean="0">
                <a:solidFill>
                  <a:srgbClr val="10253F"/>
                </a:solidFill>
              </a:rPr>
              <a:t>Tomar y aprobar todos los cursos.</a:t>
            </a:r>
            <a:endParaRPr lang="es-MX" sz="1200" dirty="0">
              <a:solidFill>
                <a:srgbClr val="1025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04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33400" y="528320"/>
            <a:ext cx="8229600" cy="995680"/>
          </a:xfrm>
          <a:effectLst/>
        </p:spPr>
        <p:txBody>
          <a:bodyPr>
            <a:normAutofit/>
          </a:bodyPr>
          <a:lstStyle/>
          <a:p>
            <a:pPr algn="l"/>
            <a:r>
              <a:rPr lang="es-ES_tradnl" sz="2800" b="1" cap="all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DIPLOMADOS</a:t>
            </a:r>
            <a:br>
              <a:rPr lang="es-ES_tradnl" sz="2800" b="1" cap="all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</a:br>
            <a:r>
              <a:rPr lang="es-ES_tradnl" sz="2000" b="1" cap="all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Acceso DE 6 A 7 meses</a:t>
            </a:r>
            <a:endParaRPr lang="es-ES_tradnl" sz="2000" b="1" cap="all" dirty="0">
              <a:solidFill>
                <a:schemeClr val="accent6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336" y="4876800"/>
            <a:ext cx="2376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Materiales</a:t>
            </a:r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Clases grabadas.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Materiales electrónicos.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Guía del participante.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Calendario.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Acceso a contacto con expertos en contenido.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Biblioteca digital.</a:t>
            </a:r>
          </a:p>
        </p:txBody>
      </p:sp>
      <p:pic>
        <p:nvPicPr>
          <p:cNvPr id="29" name="Picture 28" descr="GRAFICOS PPT_CTEC-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0"/>
            <a:ext cx="1524000" cy="153971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56571" y="2971800"/>
            <a:ext cx="195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cap="all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Asesoría EN CURSOS</a:t>
            </a:r>
          </a:p>
          <a:p>
            <a:pPr algn="ctr"/>
            <a:r>
              <a:rPr lang="es-MX" sz="1200" b="1" cap="all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OBLIGATORIOS</a:t>
            </a:r>
            <a:endParaRPr lang="en-US" sz="1200" b="1" cap="all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1" name="Picture 30" descr="GRAFICOS PPT_CTEC-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641476"/>
            <a:ext cx="2803928" cy="1499492"/>
          </a:xfrm>
          <a:prstGeom prst="rect">
            <a:avLst/>
          </a:prstGeom>
        </p:spPr>
      </p:pic>
      <p:pic>
        <p:nvPicPr>
          <p:cNvPr id="32" name="Picture 31" descr="GRAFICOS PPT_CTEC-1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7800">
            <a:off x="2056449" y="3020918"/>
            <a:ext cx="1401964" cy="548595"/>
          </a:xfrm>
          <a:prstGeom prst="rect">
            <a:avLst/>
          </a:prstGeom>
        </p:spPr>
      </p:pic>
      <p:pic>
        <p:nvPicPr>
          <p:cNvPr id="33" name="Picture 32" descr="GRAFICOS PPT_CTEC-1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51301">
            <a:off x="2032074" y="4621442"/>
            <a:ext cx="1401964" cy="548595"/>
          </a:xfrm>
          <a:prstGeom prst="rect">
            <a:avLst/>
          </a:prstGeom>
        </p:spPr>
      </p:pic>
      <p:pic>
        <p:nvPicPr>
          <p:cNvPr id="34" name="Picture 33" descr="GRAFICOS PPT_CTEC-12.png"/>
          <p:cNvPicPr>
            <a:picLocks noChangeAspect="1"/>
          </p:cNvPicPr>
          <p:nvPr/>
        </p:nvPicPr>
        <p:blipFill>
          <a:blip r:embed="rId6">
            <a:lum/>
          </a:blip>
          <a:srcRect l="39134" r="6522"/>
          <a:stretch>
            <a:fillRect/>
          </a:stretch>
        </p:blipFill>
        <p:spPr>
          <a:xfrm rot="5400000">
            <a:off x="7665754" y="3764246"/>
            <a:ext cx="761883" cy="548591"/>
          </a:xfrm>
          <a:prstGeom prst="rect">
            <a:avLst/>
          </a:prstGeom>
        </p:spPr>
      </p:pic>
      <p:pic>
        <p:nvPicPr>
          <p:cNvPr id="17" name="Picture 3" descr="C:\Users\L00778571\AppData\Local\Microsoft\Windows\Temporary Internet Files\Content.Outlook\F99L9NS9\Image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9729" y="4419600"/>
            <a:ext cx="1072839" cy="13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10400" y="5734653"/>
            <a:ext cx="1804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s-MX" sz="1600" dirty="0" smtClean="0">
                <a:solidFill>
                  <a:srgbClr val="10253F"/>
                </a:solidFill>
              </a:rPr>
              <a:t>Constancia impresa</a:t>
            </a:r>
            <a:endParaRPr lang="es-MX" sz="1600" dirty="0">
              <a:solidFill>
                <a:srgbClr val="10253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232" y="2935069"/>
            <a:ext cx="2459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s-MX" sz="1200" b="1" dirty="0" smtClean="0">
                <a:solidFill>
                  <a:srgbClr val="10253F"/>
                </a:solidFill>
              </a:rPr>
              <a:t>Requisito de aprobación:</a:t>
            </a:r>
          </a:p>
          <a:p>
            <a:pPr marL="171450" indent="-171450" algn="ctr" defTabSz="914400">
              <a:buFont typeface="Arial" pitchFamily="34" charset="0"/>
              <a:buChar char="•"/>
            </a:pPr>
            <a:r>
              <a:rPr lang="es-MX" sz="1200" dirty="0" smtClean="0">
                <a:solidFill>
                  <a:srgbClr val="10253F"/>
                </a:solidFill>
              </a:rPr>
              <a:t>Calificación mínima de 80/100.</a:t>
            </a:r>
          </a:p>
          <a:p>
            <a:pPr marL="171450" indent="-171450" algn="ctr" defTabSz="914400">
              <a:buFont typeface="Arial" pitchFamily="34" charset="0"/>
              <a:buChar char="•"/>
            </a:pPr>
            <a:r>
              <a:rPr lang="es-MX" sz="1200" dirty="0" smtClean="0">
                <a:solidFill>
                  <a:srgbClr val="10253F"/>
                </a:solidFill>
              </a:rPr>
              <a:t>Tomar y aprobar todos los cursos.</a:t>
            </a:r>
            <a:endParaRPr lang="es-MX" sz="1200" dirty="0">
              <a:solidFill>
                <a:srgbClr val="10253F"/>
              </a:solidFill>
            </a:endParaRPr>
          </a:p>
        </p:txBody>
      </p:sp>
      <p:pic>
        <p:nvPicPr>
          <p:cNvPr id="15" name="Picture 14" descr="GRAFICOS PPT_CTEC-1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304" y="3794805"/>
            <a:ext cx="1401964" cy="5485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00400" y="5715000"/>
            <a:ext cx="32207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s-MX" sz="1300" b="1" dirty="0" smtClean="0">
                <a:solidFill>
                  <a:srgbClr val="10253F"/>
                </a:solidFill>
                <a:latin typeface="Arial"/>
                <a:cs typeface="Arial"/>
              </a:rPr>
              <a:t>Integrado: </a:t>
            </a:r>
            <a:r>
              <a:rPr lang="es-MX" sz="1300" dirty="0" smtClean="0">
                <a:solidFill>
                  <a:srgbClr val="10253F"/>
                </a:solidFill>
                <a:latin typeface="Arial"/>
                <a:cs typeface="Arial"/>
              </a:rPr>
              <a:t>30 cursos aproximadamente.</a:t>
            </a:r>
          </a:p>
          <a:p>
            <a:pPr defTabSz="914400"/>
            <a:r>
              <a:rPr lang="es-MX" sz="1300" dirty="0" smtClean="0">
                <a:solidFill>
                  <a:srgbClr val="10253F"/>
                </a:solidFill>
                <a:latin typeface="Arial"/>
                <a:cs typeface="Arial"/>
              </a:rPr>
              <a:t>	   Integrado por cursos</a:t>
            </a:r>
          </a:p>
          <a:p>
            <a:pPr defTabSz="914400"/>
            <a:r>
              <a:rPr lang="es-MX" sz="1300" dirty="0" smtClean="0">
                <a:solidFill>
                  <a:srgbClr val="10253F"/>
                </a:solidFill>
                <a:latin typeface="Arial"/>
                <a:cs typeface="Arial"/>
              </a:rPr>
              <a:t>	   obligatorios y acreditación.</a:t>
            </a:r>
          </a:p>
          <a:p>
            <a:pPr defTabSz="914400"/>
            <a:r>
              <a:rPr lang="es-MX" sz="1300" b="1" dirty="0" smtClean="0">
                <a:solidFill>
                  <a:srgbClr val="10253F"/>
                </a:solidFill>
                <a:latin typeface="Arial"/>
                <a:cs typeface="Arial"/>
              </a:rPr>
              <a:t>Duración: </a:t>
            </a:r>
            <a:r>
              <a:rPr lang="es-MX" sz="1300" dirty="0" smtClean="0">
                <a:solidFill>
                  <a:srgbClr val="10253F"/>
                </a:solidFill>
                <a:latin typeface="Arial"/>
                <a:cs typeface="Arial"/>
              </a:rPr>
              <a:t>de 96 a 120 horas.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5147" y="4078069"/>
            <a:ext cx="163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b="1" cap="all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TUTOREO</a:t>
            </a:r>
          </a:p>
          <a:p>
            <a:pPr algn="ctr"/>
            <a:r>
              <a:rPr lang="es-MX" sz="1200" b="1" cap="all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DURANTE TODA</a:t>
            </a:r>
          </a:p>
          <a:p>
            <a:pPr algn="ctr"/>
            <a:r>
              <a:rPr lang="es-MX" sz="1200" b="1" cap="all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LA CERTIFICACIÓN</a:t>
            </a:r>
            <a:endParaRPr lang="en-US" sz="1200" b="1" cap="all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4" name="Picture 23" descr="GRAFICOS PPT_CTEC-1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063" y="3613651"/>
            <a:ext cx="1684337" cy="460809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163" y="2965142"/>
            <a:ext cx="3116148" cy="2073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04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33400" y="528320"/>
            <a:ext cx="8229600" cy="995680"/>
          </a:xfrm>
          <a:effectLst/>
        </p:spPr>
        <p:txBody>
          <a:bodyPr>
            <a:normAutofit/>
          </a:bodyPr>
          <a:lstStyle/>
          <a:p>
            <a:pPr algn="l"/>
            <a:r>
              <a:rPr lang="es-ES_tradnl" sz="2800" b="1" cap="all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CERTIFICACIONES</a:t>
            </a:r>
            <a:br>
              <a:rPr lang="es-ES_tradnl" sz="2800" b="1" cap="all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</a:br>
            <a:r>
              <a:rPr lang="es-ES_tradnl" sz="2000" b="1" cap="all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Acceso DE 4 A 7 meses</a:t>
            </a:r>
            <a:endParaRPr lang="es-ES_tradnl" sz="2000" b="1" cap="all" dirty="0">
              <a:solidFill>
                <a:schemeClr val="accent6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5903893"/>
            <a:ext cx="33334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s-MX" sz="1400" b="1" dirty="0" smtClean="0">
                <a:solidFill>
                  <a:srgbClr val="10253F"/>
                </a:solidFill>
                <a:latin typeface="Arial"/>
                <a:cs typeface="Arial"/>
              </a:rPr>
              <a:t>Integrado: </a:t>
            </a:r>
            <a:r>
              <a:rPr lang="es-MX" sz="1400" dirty="0" smtClean="0">
                <a:solidFill>
                  <a:srgbClr val="10253F"/>
                </a:solidFill>
                <a:latin typeface="Arial"/>
                <a:cs typeface="Arial"/>
              </a:rPr>
              <a:t>De 10 a 12 cursos.</a:t>
            </a:r>
          </a:p>
          <a:p>
            <a:pPr defTabSz="914400"/>
            <a:r>
              <a:rPr lang="es-MX" sz="1400" dirty="0" smtClean="0">
                <a:solidFill>
                  <a:srgbClr val="10253F"/>
                </a:solidFill>
                <a:latin typeface="Arial"/>
                <a:cs typeface="Arial"/>
              </a:rPr>
              <a:t>	 Integrado por cursos</a:t>
            </a:r>
          </a:p>
          <a:p>
            <a:pPr defTabSz="914400"/>
            <a:r>
              <a:rPr lang="es-MX" sz="1400" dirty="0" smtClean="0">
                <a:solidFill>
                  <a:srgbClr val="10253F"/>
                </a:solidFill>
                <a:latin typeface="Arial"/>
                <a:cs typeface="Arial"/>
              </a:rPr>
              <a:t>	 obligatorios y acreditación.</a:t>
            </a:r>
          </a:p>
          <a:p>
            <a:pPr defTabSz="914400"/>
            <a:r>
              <a:rPr lang="es-MX" sz="1400" b="1" dirty="0" smtClean="0">
                <a:solidFill>
                  <a:srgbClr val="10253F"/>
                </a:solidFill>
                <a:latin typeface="Arial"/>
                <a:cs typeface="Arial"/>
              </a:rPr>
              <a:t>Duración: </a:t>
            </a:r>
            <a:r>
              <a:rPr lang="es-MX" sz="1400" dirty="0" smtClean="0">
                <a:solidFill>
                  <a:srgbClr val="10253F"/>
                </a:solidFill>
                <a:latin typeface="Arial"/>
                <a:cs typeface="Arial"/>
              </a:rPr>
              <a:t>de 40 a 60 horas.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36" y="4343400"/>
            <a:ext cx="2376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MX" sz="1400" b="1" dirty="0" smtClean="0">
                <a:solidFill>
                  <a:schemeClr val="tx2">
                    <a:lumMod val="50000"/>
                  </a:schemeClr>
                </a:solidFill>
              </a:rPr>
              <a:t>Materiales.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Materiales  electrónicos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de los cursos.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Mapa de navegación.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Guía del participante.</a:t>
            </a:r>
          </a:p>
          <a:p>
            <a:pPr algn="ctr" defTabSz="914400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Acceso a contacto con expertos en contenido.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8600" y="2953608"/>
            <a:ext cx="2114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00" b="1" cap="all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TUTOREO</a:t>
            </a:r>
          </a:p>
          <a:p>
            <a:pPr algn="ctr"/>
            <a:r>
              <a:rPr lang="es-MX" sz="1600" b="1" cap="all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DURANTE TODA</a:t>
            </a:r>
          </a:p>
          <a:p>
            <a:pPr algn="ctr"/>
            <a:r>
              <a:rPr lang="es-MX" sz="1600" b="1" cap="all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LA CERTIFICACIÓN</a:t>
            </a:r>
            <a:endParaRPr lang="en-US" sz="1600" b="1" cap="all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1" name="Picture 30" descr="GRAFICOS PPT_CTEC-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641476"/>
            <a:ext cx="2803928" cy="1499492"/>
          </a:xfrm>
          <a:prstGeom prst="rect">
            <a:avLst/>
          </a:prstGeom>
        </p:spPr>
      </p:pic>
      <p:pic>
        <p:nvPicPr>
          <p:cNvPr id="32" name="Picture 31" descr="GRAFICOS PPT_CTEC-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47800">
            <a:off x="2056449" y="3020918"/>
            <a:ext cx="1401964" cy="548595"/>
          </a:xfrm>
          <a:prstGeom prst="rect">
            <a:avLst/>
          </a:prstGeom>
        </p:spPr>
      </p:pic>
      <p:pic>
        <p:nvPicPr>
          <p:cNvPr id="33" name="Picture 32" descr="GRAFICOS PPT_CTEC-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51301">
            <a:off x="1955874" y="4621442"/>
            <a:ext cx="1401964" cy="548595"/>
          </a:xfrm>
          <a:prstGeom prst="rect">
            <a:avLst/>
          </a:prstGeom>
        </p:spPr>
      </p:pic>
      <p:pic>
        <p:nvPicPr>
          <p:cNvPr id="34" name="Picture 33" descr="GRAFICOS PPT_CTEC-12.png"/>
          <p:cNvPicPr>
            <a:picLocks noChangeAspect="1"/>
          </p:cNvPicPr>
          <p:nvPr/>
        </p:nvPicPr>
        <p:blipFill>
          <a:blip r:embed="rId5">
            <a:lum/>
          </a:blip>
          <a:srcRect l="39134" r="6522"/>
          <a:stretch>
            <a:fillRect/>
          </a:stretch>
        </p:blipFill>
        <p:spPr>
          <a:xfrm rot="5400000">
            <a:off x="7665754" y="3764246"/>
            <a:ext cx="761883" cy="5485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60232" y="2935069"/>
            <a:ext cx="2459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s-MX" sz="1200" b="1" dirty="0" smtClean="0">
                <a:solidFill>
                  <a:srgbClr val="10253F"/>
                </a:solidFill>
              </a:rPr>
              <a:t>Requisito de aprobación:</a:t>
            </a:r>
          </a:p>
          <a:p>
            <a:pPr marL="171450" indent="-171450" algn="ctr" defTabSz="914400">
              <a:buFont typeface="Arial" pitchFamily="34" charset="0"/>
              <a:buChar char="•"/>
            </a:pPr>
            <a:r>
              <a:rPr lang="es-MX" sz="1200" dirty="0" smtClean="0">
                <a:solidFill>
                  <a:srgbClr val="10253F"/>
                </a:solidFill>
              </a:rPr>
              <a:t>Calificación mínima de 80/100.</a:t>
            </a:r>
          </a:p>
          <a:p>
            <a:pPr marL="171450" indent="-171450" algn="ctr" defTabSz="914400">
              <a:buFont typeface="Arial" pitchFamily="34" charset="0"/>
              <a:buChar char="•"/>
            </a:pPr>
            <a:r>
              <a:rPr lang="es-MX" sz="1200" dirty="0" smtClean="0">
                <a:solidFill>
                  <a:srgbClr val="10253F"/>
                </a:solidFill>
              </a:rPr>
              <a:t>Tomar y aprobar todos los cursos.</a:t>
            </a:r>
            <a:endParaRPr lang="es-MX" sz="1200" dirty="0">
              <a:solidFill>
                <a:srgbClr val="10253F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86050"/>
            <a:ext cx="2857500" cy="3181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098492" y="5833646"/>
            <a:ext cx="1816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s-MX" sz="1600" dirty="0" smtClean="0">
                <a:solidFill>
                  <a:srgbClr val="10253F"/>
                </a:solidFill>
              </a:rPr>
              <a:t>Certificado impreso</a:t>
            </a:r>
            <a:endParaRPr lang="es-MX" sz="1600" dirty="0">
              <a:solidFill>
                <a:srgbClr val="10253F"/>
              </a:solidFill>
            </a:endParaRPr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0418" y="4336878"/>
            <a:ext cx="1113056" cy="14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 descr="GRAFICOS PPT_CTEC-1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2209800"/>
            <a:ext cx="2440223" cy="66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046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</TotalTime>
  <Words>1054</Words>
  <Application>Microsoft Office PowerPoint</Application>
  <PresentationFormat>On-screen Show (4:3)</PresentationFormat>
  <Paragraphs>116</Paragraphs>
  <Slides>5</Slides>
  <Notes>5</Notes>
  <HiddenSlides>5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Tema de Office</vt:lpstr>
      <vt:lpstr>Diseño personalizado</vt:lpstr>
      <vt:lpstr>1_Diseño personalizado</vt:lpstr>
      <vt:lpstr>TIPOS DE Programas</vt:lpstr>
      <vt:lpstr>CURSOS Acceso por 3 meses</vt:lpstr>
      <vt:lpstr>SEMINARIOS Acceso por 3 meses</vt:lpstr>
      <vt:lpstr>DIPLOMADOS Acceso DE 6 A 7 meses</vt:lpstr>
      <vt:lpstr>CERTIFICACIONES Acceso DE 4 A 7 meses</vt:lpstr>
    </vt:vector>
  </TitlesOfParts>
  <Company>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</dc:title>
  <dc:creator>Octavio</dc:creator>
  <cp:lastModifiedBy>RT</cp:lastModifiedBy>
  <cp:revision>323</cp:revision>
  <dcterms:created xsi:type="dcterms:W3CDTF">2012-03-20T16:09:11Z</dcterms:created>
  <dcterms:modified xsi:type="dcterms:W3CDTF">2012-03-20T16:16:08Z</dcterms:modified>
</cp:coreProperties>
</file>